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2"/>
  </p:notesMasterIdLst>
  <p:handoutMasterIdLst>
    <p:handoutMasterId r:id="rId53"/>
  </p:handoutMasterIdLst>
  <p:sldIdLst>
    <p:sldId id="277" r:id="rId2"/>
    <p:sldId id="309" r:id="rId3"/>
    <p:sldId id="307" r:id="rId4"/>
    <p:sldId id="279" r:id="rId5"/>
    <p:sldId id="308" r:id="rId6"/>
    <p:sldId id="293" r:id="rId7"/>
    <p:sldId id="294" r:id="rId8"/>
    <p:sldId id="296" r:id="rId9"/>
    <p:sldId id="297" r:id="rId10"/>
    <p:sldId id="331" r:id="rId11"/>
    <p:sldId id="329" r:id="rId12"/>
    <p:sldId id="332" r:id="rId13"/>
    <p:sldId id="333" r:id="rId14"/>
    <p:sldId id="334" r:id="rId15"/>
    <p:sldId id="335" r:id="rId16"/>
    <p:sldId id="336" r:id="rId17"/>
    <p:sldId id="337" r:id="rId18"/>
    <p:sldId id="339" r:id="rId19"/>
    <p:sldId id="340" r:id="rId20"/>
    <p:sldId id="341" r:id="rId21"/>
    <p:sldId id="342" r:id="rId22"/>
    <p:sldId id="343" r:id="rId23"/>
    <p:sldId id="344" r:id="rId24"/>
    <p:sldId id="354" r:id="rId25"/>
    <p:sldId id="346" r:id="rId26"/>
    <p:sldId id="347" r:id="rId27"/>
    <p:sldId id="348" r:id="rId28"/>
    <p:sldId id="349" r:id="rId29"/>
    <p:sldId id="351" r:id="rId30"/>
    <p:sldId id="345" r:id="rId31"/>
    <p:sldId id="355" r:id="rId32"/>
    <p:sldId id="356" r:id="rId33"/>
    <p:sldId id="357" r:id="rId34"/>
    <p:sldId id="358" r:id="rId35"/>
    <p:sldId id="359" r:id="rId36"/>
    <p:sldId id="361" r:id="rId37"/>
    <p:sldId id="363" r:id="rId38"/>
    <p:sldId id="305" r:id="rId39"/>
    <p:sldId id="299" r:id="rId40"/>
    <p:sldId id="306" r:id="rId41"/>
    <p:sldId id="301" r:id="rId42"/>
    <p:sldId id="300" r:id="rId43"/>
    <p:sldId id="302" r:id="rId44"/>
    <p:sldId id="303" r:id="rId45"/>
    <p:sldId id="304" r:id="rId46"/>
    <p:sldId id="312" r:id="rId47"/>
    <p:sldId id="311" r:id="rId48"/>
    <p:sldId id="366" r:id="rId49"/>
    <p:sldId id="360" r:id="rId50"/>
    <p:sldId id="29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40" autoAdjust="0"/>
    <p:restoredTop sz="82035" autoAdjust="0"/>
  </p:normalViewPr>
  <p:slideViewPr>
    <p:cSldViewPr snapToGrid="0">
      <p:cViewPr varScale="1">
        <p:scale>
          <a:sx n="70" d="100"/>
          <a:sy n="70" d="100"/>
        </p:scale>
        <p:origin x="1387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3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image" Target="../media/image40.jpeg"/><Relationship Id="rId4" Type="http://schemas.openxmlformats.org/officeDocument/2006/relationships/image" Target="../media/image4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image" Target="../media/image40.jpeg"/><Relationship Id="rId4" Type="http://schemas.openxmlformats.org/officeDocument/2006/relationships/image" Target="../media/image4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DC1942-692A-4C20-BAF6-3F345F7754ED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36998ED6-5A83-4371-A017-72983E31127E}">
      <dgm:prSet phldrT="[Text]"/>
      <dgm:spPr/>
      <dgm:t>
        <a:bodyPr/>
        <a:lstStyle/>
        <a:p>
          <a:endParaRPr lang="en-AU" dirty="0"/>
        </a:p>
      </dgm:t>
    </dgm:pt>
    <dgm:pt modelId="{C445BAB5-ECCF-4009-9A66-DDDE9509286A}" type="parTrans" cxnId="{6A3E40EB-4F03-4826-9E79-6D9FB21E828D}">
      <dgm:prSet/>
      <dgm:spPr/>
      <dgm:t>
        <a:bodyPr/>
        <a:lstStyle/>
        <a:p>
          <a:endParaRPr lang="en-AU"/>
        </a:p>
      </dgm:t>
    </dgm:pt>
    <dgm:pt modelId="{F3F0243D-82D5-41A6-83BB-AA9990117315}" type="sibTrans" cxnId="{6A3E40EB-4F03-4826-9E79-6D9FB21E828D}">
      <dgm:prSet/>
      <dgm:spPr/>
      <dgm:t>
        <a:bodyPr/>
        <a:lstStyle/>
        <a:p>
          <a:endParaRPr lang="en-AU"/>
        </a:p>
      </dgm:t>
    </dgm:pt>
    <dgm:pt modelId="{8D4A3EEE-3A7F-41A7-810A-CC0F5AAE434C}">
      <dgm:prSet phldrT="[Text]" phldr="1"/>
      <dgm:spPr/>
      <dgm:t>
        <a:bodyPr/>
        <a:lstStyle/>
        <a:p>
          <a:endParaRPr lang="en-AU" dirty="0"/>
        </a:p>
      </dgm:t>
    </dgm:pt>
    <dgm:pt modelId="{564CA4DC-CCBD-4DE3-AC72-FA802D1327E2}" type="parTrans" cxnId="{22F34CDE-D252-4224-80EE-5B61B732F2E7}">
      <dgm:prSet/>
      <dgm:spPr/>
      <dgm:t>
        <a:bodyPr/>
        <a:lstStyle/>
        <a:p>
          <a:endParaRPr lang="en-AU"/>
        </a:p>
      </dgm:t>
    </dgm:pt>
    <dgm:pt modelId="{7A4390AA-2F7E-43CD-9A22-C3473D931D0A}" type="sibTrans" cxnId="{22F34CDE-D252-4224-80EE-5B61B732F2E7}">
      <dgm:prSet/>
      <dgm:spPr/>
      <dgm:t>
        <a:bodyPr/>
        <a:lstStyle/>
        <a:p>
          <a:endParaRPr lang="en-AU"/>
        </a:p>
      </dgm:t>
    </dgm:pt>
    <dgm:pt modelId="{8B3B4FE4-01D1-4F1B-A7AC-79901B7A18AB}">
      <dgm:prSet phldrT="[Text]"/>
      <dgm:spPr/>
      <dgm:t>
        <a:bodyPr/>
        <a:lstStyle/>
        <a:p>
          <a:r>
            <a:rPr lang="en-US" dirty="0"/>
            <a:t>EXPERIENCE (E)</a:t>
          </a:r>
          <a:endParaRPr lang="en-AU" dirty="0"/>
        </a:p>
      </dgm:t>
    </dgm:pt>
    <dgm:pt modelId="{AC8183E7-A8E8-42F1-AE86-5756229F9A96}" type="parTrans" cxnId="{8CCBBBCE-F55C-412E-B748-FEF35B5D0D2C}">
      <dgm:prSet/>
      <dgm:spPr/>
      <dgm:t>
        <a:bodyPr/>
        <a:lstStyle/>
        <a:p>
          <a:endParaRPr lang="en-AU"/>
        </a:p>
      </dgm:t>
    </dgm:pt>
    <dgm:pt modelId="{DF078961-934E-4A04-8D54-B7A620F784C0}" type="sibTrans" cxnId="{8CCBBBCE-F55C-412E-B748-FEF35B5D0D2C}">
      <dgm:prSet/>
      <dgm:spPr/>
      <dgm:t>
        <a:bodyPr/>
        <a:lstStyle/>
        <a:p>
          <a:endParaRPr lang="en-AU"/>
        </a:p>
      </dgm:t>
    </dgm:pt>
    <dgm:pt modelId="{85A46233-F070-4640-9C16-5130A40DE49A}">
      <dgm:prSet phldrT="[Text]" phldr="1"/>
      <dgm:spPr/>
      <dgm:t>
        <a:bodyPr/>
        <a:lstStyle/>
        <a:p>
          <a:endParaRPr lang="en-AU" dirty="0"/>
        </a:p>
      </dgm:t>
    </dgm:pt>
    <dgm:pt modelId="{7F645C1D-3BBB-48EF-B700-DB741B9E608E}" type="parTrans" cxnId="{179AEBF5-5E54-4BC7-92B6-BD78CA2D3425}">
      <dgm:prSet/>
      <dgm:spPr/>
      <dgm:t>
        <a:bodyPr/>
        <a:lstStyle/>
        <a:p>
          <a:endParaRPr lang="en-AU"/>
        </a:p>
      </dgm:t>
    </dgm:pt>
    <dgm:pt modelId="{DFBF4230-2AC0-456C-912B-65B086988DA0}" type="sibTrans" cxnId="{179AEBF5-5E54-4BC7-92B6-BD78CA2D3425}">
      <dgm:prSet/>
      <dgm:spPr/>
      <dgm:t>
        <a:bodyPr/>
        <a:lstStyle/>
        <a:p>
          <a:endParaRPr lang="en-AU"/>
        </a:p>
      </dgm:t>
    </dgm:pt>
    <dgm:pt modelId="{925C4344-0B61-4DE3-930A-F488B3C1CD8F}">
      <dgm:prSet phldrT="[Text]"/>
      <dgm:spPr/>
      <dgm:t>
        <a:bodyPr/>
        <a:lstStyle/>
        <a:p>
          <a:r>
            <a:rPr lang="en-US" dirty="0"/>
            <a:t>PERFORMANCE (P)</a:t>
          </a:r>
          <a:endParaRPr lang="en-AU" dirty="0"/>
        </a:p>
      </dgm:t>
    </dgm:pt>
    <dgm:pt modelId="{C4408FF4-50A0-4C24-ABFF-DB630513FFCC}" type="parTrans" cxnId="{8B5C65E4-1581-44FF-A296-5C0BBD8EB12F}">
      <dgm:prSet/>
      <dgm:spPr/>
      <dgm:t>
        <a:bodyPr/>
        <a:lstStyle/>
        <a:p>
          <a:endParaRPr lang="en-AU"/>
        </a:p>
      </dgm:t>
    </dgm:pt>
    <dgm:pt modelId="{6D543042-D494-4E0C-BA2D-762E60C0F873}" type="sibTrans" cxnId="{8B5C65E4-1581-44FF-A296-5C0BBD8EB12F}">
      <dgm:prSet/>
      <dgm:spPr/>
      <dgm:t>
        <a:bodyPr/>
        <a:lstStyle/>
        <a:p>
          <a:endParaRPr lang="en-AU"/>
        </a:p>
      </dgm:t>
    </dgm:pt>
    <dgm:pt modelId="{EEA6454A-A912-4685-8457-290532B65BE9}">
      <dgm:prSet phldrT="[Text]"/>
      <dgm:spPr/>
      <dgm:t>
        <a:bodyPr/>
        <a:lstStyle/>
        <a:p>
          <a:r>
            <a:rPr lang="en-US" dirty="0"/>
            <a:t>TASK (T)</a:t>
          </a:r>
          <a:endParaRPr lang="en-AU" dirty="0"/>
        </a:p>
      </dgm:t>
    </dgm:pt>
    <dgm:pt modelId="{F09C940C-0F5D-40CD-8A78-7B6F78BED636}" type="sibTrans" cxnId="{F790E435-816B-4BFD-B944-E87B6A2D30FB}">
      <dgm:prSet/>
      <dgm:spPr/>
      <dgm:t>
        <a:bodyPr/>
        <a:lstStyle/>
        <a:p>
          <a:endParaRPr lang="en-AU"/>
        </a:p>
      </dgm:t>
    </dgm:pt>
    <dgm:pt modelId="{498F71E8-16AA-4066-B8EA-596E804558CD}" type="parTrans" cxnId="{F790E435-816B-4BFD-B944-E87B6A2D30FB}">
      <dgm:prSet/>
      <dgm:spPr/>
      <dgm:t>
        <a:bodyPr/>
        <a:lstStyle/>
        <a:p>
          <a:endParaRPr lang="en-AU"/>
        </a:p>
      </dgm:t>
    </dgm:pt>
    <dgm:pt modelId="{36D72655-AFDC-46E9-8D4E-F881CB45FECE}" type="pres">
      <dgm:prSet presAssocID="{11DC1942-692A-4C20-BAF6-3F345F7754ED}" presName="Name0" presStyleCnt="0">
        <dgm:presLayoutVars>
          <dgm:chMax/>
          <dgm:chPref/>
          <dgm:dir/>
        </dgm:presLayoutVars>
      </dgm:prSet>
      <dgm:spPr/>
    </dgm:pt>
    <dgm:pt modelId="{46AC89BA-5A98-4404-8033-994675E87E2E}" type="pres">
      <dgm:prSet presAssocID="{36998ED6-5A83-4371-A017-72983E31127E}" presName="composite" presStyleCnt="0">
        <dgm:presLayoutVars>
          <dgm:chMax val="1"/>
          <dgm:chPref val="1"/>
        </dgm:presLayoutVars>
      </dgm:prSet>
      <dgm:spPr/>
    </dgm:pt>
    <dgm:pt modelId="{AE00FDEC-021F-4E4D-AB92-F47AAFB85158}" type="pres">
      <dgm:prSet presAssocID="{36998ED6-5A83-4371-A017-72983E31127E}" presName="Accent" presStyleLbl="trAlignAcc1" presStyleIdx="0" presStyleCnt="3">
        <dgm:presLayoutVars>
          <dgm:chMax val="0"/>
          <dgm:chPref val="0"/>
        </dgm:presLayoutVars>
      </dgm:prSet>
      <dgm:spPr/>
    </dgm:pt>
    <dgm:pt modelId="{71194C7E-E982-4DA9-8157-294F142E7EBB}" type="pres">
      <dgm:prSet presAssocID="{36998ED6-5A83-4371-A017-72983E31127E}" presName="Image" presStyleLbl="alignImgPlace1" presStyleIdx="0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B88CF7EC-12FF-4481-8121-0BAE3D0B396C}" type="pres">
      <dgm:prSet presAssocID="{36998ED6-5A83-4371-A017-72983E31127E}" presName="ChildComposite" presStyleCnt="0"/>
      <dgm:spPr/>
    </dgm:pt>
    <dgm:pt modelId="{C048A7D0-71E7-4C67-B34D-D1875D003A8C}" type="pres">
      <dgm:prSet presAssocID="{36998ED6-5A83-4371-A017-72983E31127E}" presName="Child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8A383982-0329-4CFC-B513-F19E1B74DDC2}" type="pres">
      <dgm:prSet presAssocID="{36998ED6-5A83-4371-A017-72983E31127E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63C46321-F31B-4AF4-99C5-0442CEC3FBB2}" type="pres">
      <dgm:prSet presAssocID="{F3F0243D-82D5-41A6-83BB-AA9990117315}" presName="sibTrans" presStyleCnt="0"/>
      <dgm:spPr/>
    </dgm:pt>
    <dgm:pt modelId="{D9541215-E250-4C64-8B07-FB364144C045}" type="pres">
      <dgm:prSet presAssocID="{8D4A3EEE-3A7F-41A7-810A-CC0F5AAE434C}" presName="composite" presStyleCnt="0">
        <dgm:presLayoutVars>
          <dgm:chMax val="1"/>
          <dgm:chPref val="1"/>
        </dgm:presLayoutVars>
      </dgm:prSet>
      <dgm:spPr/>
    </dgm:pt>
    <dgm:pt modelId="{7425FA08-9348-4512-A085-52E47C1DD8E9}" type="pres">
      <dgm:prSet presAssocID="{8D4A3EEE-3A7F-41A7-810A-CC0F5AAE434C}" presName="Accent" presStyleLbl="trAlignAcc1" presStyleIdx="1" presStyleCnt="3">
        <dgm:presLayoutVars>
          <dgm:chMax val="0"/>
          <dgm:chPref val="0"/>
        </dgm:presLayoutVars>
      </dgm:prSet>
      <dgm:spPr/>
    </dgm:pt>
    <dgm:pt modelId="{B23039A1-EF59-4F95-AB07-659701300710}" type="pres">
      <dgm:prSet presAssocID="{8D4A3EEE-3A7F-41A7-810A-CC0F5AAE434C}" presName="Image" presStyleLbl="alignImgPlace1" presStyleIdx="1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FED333ED-EC3A-4F40-89BD-940C5BDBD7E7}" type="pres">
      <dgm:prSet presAssocID="{8D4A3EEE-3A7F-41A7-810A-CC0F5AAE434C}" presName="ChildComposite" presStyleCnt="0"/>
      <dgm:spPr/>
    </dgm:pt>
    <dgm:pt modelId="{0E530C5D-FC04-49F3-9539-BCC89E15C51F}" type="pres">
      <dgm:prSet presAssocID="{8D4A3EEE-3A7F-41A7-810A-CC0F5AAE434C}" presName="Child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D75B62A-39CA-4899-B362-FF8F353B6729}" type="pres">
      <dgm:prSet presAssocID="{8D4A3EEE-3A7F-41A7-810A-CC0F5AAE434C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901C6B8B-8968-4C53-9D07-2E4003E37E71}" type="pres">
      <dgm:prSet presAssocID="{7A4390AA-2F7E-43CD-9A22-C3473D931D0A}" presName="sibTrans" presStyleCnt="0"/>
      <dgm:spPr/>
    </dgm:pt>
    <dgm:pt modelId="{D46C4E3C-0541-48C0-B228-4FF2EE37D981}" type="pres">
      <dgm:prSet presAssocID="{85A46233-F070-4640-9C16-5130A40DE49A}" presName="composite" presStyleCnt="0">
        <dgm:presLayoutVars>
          <dgm:chMax val="1"/>
          <dgm:chPref val="1"/>
        </dgm:presLayoutVars>
      </dgm:prSet>
      <dgm:spPr/>
    </dgm:pt>
    <dgm:pt modelId="{6237A767-DD1D-404D-8443-10F99B26E2DF}" type="pres">
      <dgm:prSet presAssocID="{85A46233-F070-4640-9C16-5130A40DE49A}" presName="Accent" presStyleLbl="trAlignAcc1" presStyleIdx="2" presStyleCnt="3">
        <dgm:presLayoutVars>
          <dgm:chMax val="0"/>
          <dgm:chPref val="0"/>
        </dgm:presLayoutVars>
      </dgm:prSet>
      <dgm:spPr/>
    </dgm:pt>
    <dgm:pt modelId="{18961716-E6CF-4E47-90D5-CB3BD056DB30}" type="pres">
      <dgm:prSet presAssocID="{85A46233-F070-4640-9C16-5130A40DE49A}" presName="Image" presStyleLbl="alignImgPlace1" presStyleIdx="2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1E7CD5E1-B6AF-4222-96C8-0AA68D210310}" type="pres">
      <dgm:prSet presAssocID="{85A46233-F070-4640-9C16-5130A40DE49A}" presName="ChildComposite" presStyleCnt="0"/>
      <dgm:spPr/>
    </dgm:pt>
    <dgm:pt modelId="{063E7D51-59A3-4F02-A631-4F2870D6DEC9}" type="pres">
      <dgm:prSet presAssocID="{85A46233-F070-4640-9C16-5130A40DE49A}" presName="Child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B751D616-F880-463B-9F40-75E858037FBA}" type="pres">
      <dgm:prSet presAssocID="{85A46233-F070-4640-9C16-5130A40DE49A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8BB5B801-9E6F-4816-9CFC-FFE247C842C9}" type="presOf" srcId="{EEA6454A-A912-4685-8457-290532B65BE9}" destId="{C048A7D0-71E7-4C67-B34D-D1875D003A8C}" srcOrd="0" destOrd="0" presId="urn:microsoft.com/office/officeart/2008/layout/CaptionedPictures"/>
    <dgm:cxn modelId="{4893EE0F-7C6A-4262-95C2-87A01216CF54}" type="presOf" srcId="{8D4A3EEE-3A7F-41A7-810A-CC0F5AAE434C}" destId="{4D75B62A-39CA-4899-B362-FF8F353B6729}" srcOrd="0" destOrd="0" presId="urn:microsoft.com/office/officeart/2008/layout/CaptionedPictures"/>
    <dgm:cxn modelId="{DDE0A11C-0FAC-4472-9D12-A7A1EB316500}" type="presOf" srcId="{8B3B4FE4-01D1-4F1B-A7AC-79901B7A18AB}" destId="{0E530C5D-FC04-49F3-9539-BCC89E15C51F}" srcOrd="0" destOrd="0" presId="urn:microsoft.com/office/officeart/2008/layout/CaptionedPictures"/>
    <dgm:cxn modelId="{1930B024-2769-4CA5-AEB0-55B354EF36BE}" type="presOf" srcId="{36998ED6-5A83-4371-A017-72983E31127E}" destId="{8A383982-0329-4CFC-B513-F19E1B74DDC2}" srcOrd="0" destOrd="0" presId="urn:microsoft.com/office/officeart/2008/layout/CaptionedPictures"/>
    <dgm:cxn modelId="{F790E435-816B-4BFD-B944-E87B6A2D30FB}" srcId="{36998ED6-5A83-4371-A017-72983E31127E}" destId="{EEA6454A-A912-4685-8457-290532B65BE9}" srcOrd="0" destOrd="0" parTransId="{498F71E8-16AA-4066-B8EA-596E804558CD}" sibTransId="{F09C940C-0F5D-40CD-8A78-7B6F78BED636}"/>
    <dgm:cxn modelId="{1299E69A-5684-4C9E-B8E9-1C3C15D5E4AF}" type="presOf" srcId="{11DC1942-692A-4C20-BAF6-3F345F7754ED}" destId="{36D72655-AFDC-46E9-8D4E-F881CB45FECE}" srcOrd="0" destOrd="0" presId="urn:microsoft.com/office/officeart/2008/layout/CaptionedPictures"/>
    <dgm:cxn modelId="{4B56DDB6-CD36-467F-8997-21B0F6C3100E}" type="presOf" srcId="{85A46233-F070-4640-9C16-5130A40DE49A}" destId="{B751D616-F880-463B-9F40-75E858037FBA}" srcOrd="0" destOrd="0" presId="urn:microsoft.com/office/officeart/2008/layout/CaptionedPictures"/>
    <dgm:cxn modelId="{1B1042C0-EB22-4560-B83B-7C7552AAAA87}" type="presOf" srcId="{925C4344-0B61-4DE3-930A-F488B3C1CD8F}" destId="{063E7D51-59A3-4F02-A631-4F2870D6DEC9}" srcOrd="0" destOrd="0" presId="urn:microsoft.com/office/officeart/2008/layout/CaptionedPictures"/>
    <dgm:cxn modelId="{8CCBBBCE-F55C-412E-B748-FEF35B5D0D2C}" srcId="{8D4A3EEE-3A7F-41A7-810A-CC0F5AAE434C}" destId="{8B3B4FE4-01D1-4F1B-A7AC-79901B7A18AB}" srcOrd="0" destOrd="0" parTransId="{AC8183E7-A8E8-42F1-AE86-5756229F9A96}" sibTransId="{DF078961-934E-4A04-8D54-B7A620F784C0}"/>
    <dgm:cxn modelId="{22F34CDE-D252-4224-80EE-5B61B732F2E7}" srcId="{11DC1942-692A-4C20-BAF6-3F345F7754ED}" destId="{8D4A3EEE-3A7F-41A7-810A-CC0F5AAE434C}" srcOrd="1" destOrd="0" parTransId="{564CA4DC-CCBD-4DE3-AC72-FA802D1327E2}" sibTransId="{7A4390AA-2F7E-43CD-9A22-C3473D931D0A}"/>
    <dgm:cxn modelId="{8B5C65E4-1581-44FF-A296-5C0BBD8EB12F}" srcId="{85A46233-F070-4640-9C16-5130A40DE49A}" destId="{925C4344-0B61-4DE3-930A-F488B3C1CD8F}" srcOrd="0" destOrd="0" parTransId="{C4408FF4-50A0-4C24-ABFF-DB630513FFCC}" sibTransId="{6D543042-D494-4E0C-BA2D-762E60C0F873}"/>
    <dgm:cxn modelId="{6A3E40EB-4F03-4826-9E79-6D9FB21E828D}" srcId="{11DC1942-692A-4C20-BAF6-3F345F7754ED}" destId="{36998ED6-5A83-4371-A017-72983E31127E}" srcOrd="0" destOrd="0" parTransId="{C445BAB5-ECCF-4009-9A66-DDDE9509286A}" sibTransId="{F3F0243D-82D5-41A6-83BB-AA9990117315}"/>
    <dgm:cxn modelId="{179AEBF5-5E54-4BC7-92B6-BD78CA2D3425}" srcId="{11DC1942-692A-4C20-BAF6-3F345F7754ED}" destId="{85A46233-F070-4640-9C16-5130A40DE49A}" srcOrd="2" destOrd="0" parTransId="{7F645C1D-3BBB-48EF-B700-DB741B9E608E}" sibTransId="{DFBF4230-2AC0-456C-912B-65B086988DA0}"/>
    <dgm:cxn modelId="{B12F949F-CF42-48EC-AD78-BAB435D1221F}" type="presParOf" srcId="{36D72655-AFDC-46E9-8D4E-F881CB45FECE}" destId="{46AC89BA-5A98-4404-8033-994675E87E2E}" srcOrd="0" destOrd="0" presId="urn:microsoft.com/office/officeart/2008/layout/CaptionedPictures"/>
    <dgm:cxn modelId="{EDB2EC96-2874-41C8-8371-2F6276DCDAB6}" type="presParOf" srcId="{46AC89BA-5A98-4404-8033-994675E87E2E}" destId="{AE00FDEC-021F-4E4D-AB92-F47AAFB85158}" srcOrd="0" destOrd="0" presId="urn:microsoft.com/office/officeart/2008/layout/CaptionedPictures"/>
    <dgm:cxn modelId="{FA1BA40F-056C-49F2-8F13-F6C7BA629F05}" type="presParOf" srcId="{46AC89BA-5A98-4404-8033-994675E87E2E}" destId="{71194C7E-E982-4DA9-8157-294F142E7EBB}" srcOrd="1" destOrd="0" presId="urn:microsoft.com/office/officeart/2008/layout/CaptionedPictures"/>
    <dgm:cxn modelId="{9D7214BF-49B4-4ABA-A123-495BBE401CE8}" type="presParOf" srcId="{46AC89BA-5A98-4404-8033-994675E87E2E}" destId="{B88CF7EC-12FF-4481-8121-0BAE3D0B396C}" srcOrd="2" destOrd="0" presId="urn:microsoft.com/office/officeart/2008/layout/CaptionedPictures"/>
    <dgm:cxn modelId="{0C941184-F450-4195-9DE6-191FD2BF8E44}" type="presParOf" srcId="{B88CF7EC-12FF-4481-8121-0BAE3D0B396C}" destId="{C048A7D0-71E7-4C67-B34D-D1875D003A8C}" srcOrd="0" destOrd="0" presId="urn:microsoft.com/office/officeart/2008/layout/CaptionedPictures"/>
    <dgm:cxn modelId="{7E5CF333-B4EB-4BDA-ADBB-A67BD8318527}" type="presParOf" srcId="{B88CF7EC-12FF-4481-8121-0BAE3D0B396C}" destId="{8A383982-0329-4CFC-B513-F19E1B74DDC2}" srcOrd="1" destOrd="0" presId="urn:microsoft.com/office/officeart/2008/layout/CaptionedPictures"/>
    <dgm:cxn modelId="{86A93E5C-5520-4D5F-AB19-59723D279452}" type="presParOf" srcId="{36D72655-AFDC-46E9-8D4E-F881CB45FECE}" destId="{63C46321-F31B-4AF4-99C5-0442CEC3FBB2}" srcOrd="1" destOrd="0" presId="urn:microsoft.com/office/officeart/2008/layout/CaptionedPictures"/>
    <dgm:cxn modelId="{05340452-40FB-480C-B458-3C4C49743800}" type="presParOf" srcId="{36D72655-AFDC-46E9-8D4E-F881CB45FECE}" destId="{D9541215-E250-4C64-8B07-FB364144C045}" srcOrd="2" destOrd="0" presId="urn:microsoft.com/office/officeart/2008/layout/CaptionedPictures"/>
    <dgm:cxn modelId="{0918EF09-91E8-4661-BFB3-04392C0FB2D8}" type="presParOf" srcId="{D9541215-E250-4C64-8B07-FB364144C045}" destId="{7425FA08-9348-4512-A085-52E47C1DD8E9}" srcOrd="0" destOrd="0" presId="urn:microsoft.com/office/officeart/2008/layout/CaptionedPictures"/>
    <dgm:cxn modelId="{EB4F0C66-DDBE-4CCB-B7BE-B234228F7F15}" type="presParOf" srcId="{D9541215-E250-4C64-8B07-FB364144C045}" destId="{B23039A1-EF59-4F95-AB07-659701300710}" srcOrd="1" destOrd="0" presId="urn:microsoft.com/office/officeart/2008/layout/CaptionedPictures"/>
    <dgm:cxn modelId="{A975E55F-1622-44C3-871F-CE6515B9E646}" type="presParOf" srcId="{D9541215-E250-4C64-8B07-FB364144C045}" destId="{FED333ED-EC3A-4F40-89BD-940C5BDBD7E7}" srcOrd="2" destOrd="0" presId="urn:microsoft.com/office/officeart/2008/layout/CaptionedPictures"/>
    <dgm:cxn modelId="{8A5114B4-F06D-4971-9909-A7C7A12E9E57}" type="presParOf" srcId="{FED333ED-EC3A-4F40-89BD-940C5BDBD7E7}" destId="{0E530C5D-FC04-49F3-9539-BCC89E15C51F}" srcOrd="0" destOrd="0" presId="urn:microsoft.com/office/officeart/2008/layout/CaptionedPictures"/>
    <dgm:cxn modelId="{38C0F5F0-BA7F-4620-A3E8-481D145CF744}" type="presParOf" srcId="{FED333ED-EC3A-4F40-89BD-940C5BDBD7E7}" destId="{4D75B62A-39CA-4899-B362-FF8F353B6729}" srcOrd="1" destOrd="0" presId="urn:microsoft.com/office/officeart/2008/layout/CaptionedPictures"/>
    <dgm:cxn modelId="{E01F61D9-DCA4-4111-BF36-EDA7E1C1BB0A}" type="presParOf" srcId="{36D72655-AFDC-46E9-8D4E-F881CB45FECE}" destId="{901C6B8B-8968-4C53-9D07-2E4003E37E71}" srcOrd="3" destOrd="0" presId="urn:microsoft.com/office/officeart/2008/layout/CaptionedPictures"/>
    <dgm:cxn modelId="{405B5F42-63CB-4F36-9D4D-4A9CE55FB2C1}" type="presParOf" srcId="{36D72655-AFDC-46E9-8D4E-F881CB45FECE}" destId="{D46C4E3C-0541-48C0-B228-4FF2EE37D981}" srcOrd="4" destOrd="0" presId="urn:microsoft.com/office/officeart/2008/layout/CaptionedPictures"/>
    <dgm:cxn modelId="{29D480D3-AC71-4C13-9BD6-E0071EF3FBE7}" type="presParOf" srcId="{D46C4E3C-0541-48C0-B228-4FF2EE37D981}" destId="{6237A767-DD1D-404D-8443-10F99B26E2DF}" srcOrd="0" destOrd="0" presId="urn:microsoft.com/office/officeart/2008/layout/CaptionedPictures"/>
    <dgm:cxn modelId="{B7714A0A-0E16-4B6A-8B7E-9D8DF76A13EC}" type="presParOf" srcId="{D46C4E3C-0541-48C0-B228-4FF2EE37D981}" destId="{18961716-E6CF-4E47-90D5-CB3BD056DB30}" srcOrd="1" destOrd="0" presId="urn:microsoft.com/office/officeart/2008/layout/CaptionedPictures"/>
    <dgm:cxn modelId="{422A940E-B351-4431-8318-06AB374AE19C}" type="presParOf" srcId="{D46C4E3C-0541-48C0-B228-4FF2EE37D981}" destId="{1E7CD5E1-B6AF-4222-96C8-0AA68D210310}" srcOrd="2" destOrd="0" presId="urn:microsoft.com/office/officeart/2008/layout/CaptionedPictures"/>
    <dgm:cxn modelId="{81536696-BD2D-4CDE-B7A0-1E09EE04C7D7}" type="presParOf" srcId="{1E7CD5E1-B6AF-4222-96C8-0AA68D210310}" destId="{063E7D51-59A3-4F02-A631-4F2870D6DEC9}" srcOrd="0" destOrd="0" presId="urn:microsoft.com/office/officeart/2008/layout/CaptionedPictures"/>
    <dgm:cxn modelId="{A72A3AFF-B01B-444D-B28A-0E3794C07762}" type="presParOf" srcId="{1E7CD5E1-B6AF-4222-96C8-0AA68D210310}" destId="{B751D616-F880-463B-9F40-75E858037FBA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E066DE-6160-48BB-AC11-D39EA94EE17A}" type="doc">
      <dgm:prSet loTypeId="urn:microsoft.com/office/officeart/2005/8/layout/default#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4019FBD8-8199-4853-B4A3-B0A72B54BD9F}">
      <dgm:prSet phldrT="[Text]"/>
      <dgm:spPr>
        <a:xfrm>
          <a:off x="260195" y="61"/>
          <a:ext cx="2522421" cy="1513452"/>
        </a:xfrm>
        <a:prstGeom prst="rect">
          <a:avLst/>
        </a:prstGeom>
        <a:gradFill rotWithShape="0">
          <a:gsLst>
            <a:gs pos="0">
              <a:srgbClr val="45A9E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5A9E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5A9E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No Human Experience Yet</a:t>
          </a:r>
          <a:endParaRPr lang="en-AU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gm:t>
    </dgm:pt>
    <dgm:pt modelId="{346FFCD9-8555-4D34-94F9-BC1290F14D25}" type="parTrans" cxnId="{62B3CA57-EA59-47C0-B338-2B0189018835}">
      <dgm:prSet/>
      <dgm:spPr/>
      <dgm:t>
        <a:bodyPr/>
        <a:lstStyle/>
        <a:p>
          <a:endParaRPr lang="en-AU"/>
        </a:p>
      </dgm:t>
    </dgm:pt>
    <dgm:pt modelId="{002B442D-6285-4C4B-8D17-1959A01DCC5D}" type="sibTrans" cxnId="{62B3CA57-EA59-47C0-B338-2B0189018835}">
      <dgm:prSet/>
      <dgm:spPr/>
      <dgm:t>
        <a:bodyPr/>
        <a:lstStyle/>
        <a:p>
          <a:endParaRPr lang="en-AU"/>
        </a:p>
      </dgm:t>
    </dgm:pt>
    <dgm:pt modelId="{53B4CDFC-0BC2-4F02-B090-A2084671AD67}">
      <dgm:prSet phldrT="[Text]"/>
      <dgm:spPr>
        <a:xfrm>
          <a:off x="3034859" y="61"/>
          <a:ext cx="2522421" cy="1513452"/>
        </a:xfrm>
        <a:prstGeom prst="rect">
          <a:avLst/>
        </a:prstGeom>
        <a:gradFill rotWithShape="0">
          <a:gsLst>
            <a:gs pos="0">
              <a:srgbClr val="45A9E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5A9E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5A9E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Can’t explain the experience</a:t>
          </a:r>
          <a:endParaRPr lang="en-AU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gm:t>
    </dgm:pt>
    <dgm:pt modelId="{B4BB5FB9-4442-429A-B79D-C6F40515DC8D}" type="parTrans" cxnId="{F89E8651-05F0-452D-BEED-6F952CA051EF}">
      <dgm:prSet/>
      <dgm:spPr/>
      <dgm:t>
        <a:bodyPr/>
        <a:lstStyle/>
        <a:p>
          <a:endParaRPr lang="en-AU"/>
        </a:p>
      </dgm:t>
    </dgm:pt>
    <dgm:pt modelId="{18BEDA2B-C2BA-4738-813A-89B589441783}" type="sibTrans" cxnId="{F89E8651-05F0-452D-BEED-6F952CA051EF}">
      <dgm:prSet/>
      <dgm:spPr/>
      <dgm:t>
        <a:bodyPr/>
        <a:lstStyle/>
        <a:p>
          <a:endParaRPr lang="en-AU"/>
        </a:p>
      </dgm:t>
    </dgm:pt>
    <dgm:pt modelId="{3FE92E67-3480-4116-B06F-837E617EA520}">
      <dgm:prSet phldrT="[Text]"/>
      <dgm:spPr>
        <a:xfrm>
          <a:off x="260195" y="1765756"/>
          <a:ext cx="2522421" cy="1513452"/>
        </a:xfrm>
        <a:prstGeom prst="rect">
          <a:avLst/>
        </a:prstGeom>
        <a:gradFill rotWithShape="0">
          <a:gsLst>
            <a:gs pos="0">
              <a:srgbClr val="45A9E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5A9E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5A9E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Many solutions adaptation</a:t>
          </a:r>
          <a:endParaRPr lang="en-AU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gm:t>
    </dgm:pt>
    <dgm:pt modelId="{D291681E-4384-4A48-B4AD-93826A97595C}" type="parTrans" cxnId="{BB583BBE-7C59-4AF6-9139-F411FFFD0155}">
      <dgm:prSet/>
      <dgm:spPr/>
      <dgm:t>
        <a:bodyPr/>
        <a:lstStyle/>
        <a:p>
          <a:endParaRPr lang="en-AU"/>
        </a:p>
      </dgm:t>
    </dgm:pt>
    <dgm:pt modelId="{E66C5CB2-FB5C-43D8-A842-55BC1CD8E32C}" type="sibTrans" cxnId="{BB583BBE-7C59-4AF6-9139-F411FFFD0155}">
      <dgm:prSet/>
      <dgm:spPr/>
      <dgm:t>
        <a:bodyPr/>
        <a:lstStyle/>
        <a:p>
          <a:endParaRPr lang="en-AU"/>
        </a:p>
      </dgm:t>
    </dgm:pt>
    <dgm:pt modelId="{6E0AE9D9-342E-41C2-9402-F4BD78DE7942}">
      <dgm:prSet phldrT="[Text]"/>
      <dgm:spPr>
        <a:xfrm>
          <a:off x="3034859" y="1765756"/>
          <a:ext cx="2522421" cy="1513452"/>
        </a:xfrm>
        <a:prstGeom prst="rect">
          <a:avLst/>
        </a:prstGeom>
        <a:gradFill rotWithShape="0">
          <a:gsLst>
            <a:gs pos="0">
              <a:srgbClr val="45A9E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5A9E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5A9E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Situation changes</a:t>
          </a:r>
          <a:endParaRPr lang="en-AU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gm:t>
    </dgm:pt>
    <dgm:pt modelId="{97918CAC-CF76-480E-9207-0406BD32196D}" type="parTrans" cxnId="{AA4F1ABE-680B-4105-9007-663253F15CCF}">
      <dgm:prSet/>
      <dgm:spPr/>
      <dgm:t>
        <a:bodyPr/>
        <a:lstStyle/>
        <a:p>
          <a:endParaRPr lang="en-AU"/>
        </a:p>
      </dgm:t>
    </dgm:pt>
    <dgm:pt modelId="{1A95B4D2-992D-4D02-AF99-337F28D0DED9}" type="sibTrans" cxnId="{AA4F1ABE-680B-4105-9007-663253F15CCF}">
      <dgm:prSet/>
      <dgm:spPr/>
      <dgm:t>
        <a:bodyPr/>
        <a:lstStyle/>
        <a:p>
          <a:endParaRPr lang="en-AU"/>
        </a:p>
      </dgm:t>
    </dgm:pt>
    <dgm:pt modelId="{DA0D687B-7542-4CB1-94B7-06937FF5A424}">
      <dgm:prSet phldrT="[Text]"/>
      <dgm:spPr>
        <a:xfrm>
          <a:off x="260195" y="3531450"/>
          <a:ext cx="2522421" cy="1513452"/>
        </a:xfrm>
        <a:prstGeom prst="rect">
          <a:avLst/>
        </a:prstGeom>
        <a:gradFill rotWithShape="0">
          <a:gsLst>
            <a:gs pos="0">
              <a:srgbClr val="45A9E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5A9E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5A9E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Large amount of Data</a:t>
          </a:r>
          <a:endParaRPr lang="en-AU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gm:t>
    </dgm:pt>
    <dgm:pt modelId="{4E9E3E35-9C33-4480-9BC1-607F9336D5D2}" type="parTrans" cxnId="{02472E33-DE2D-490E-BAD8-B82361F84116}">
      <dgm:prSet/>
      <dgm:spPr/>
      <dgm:t>
        <a:bodyPr/>
        <a:lstStyle/>
        <a:p>
          <a:endParaRPr lang="en-AU"/>
        </a:p>
      </dgm:t>
    </dgm:pt>
    <dgm:pt modelId="{AC9EE77B-C3EF-462C-B225-D15D7AEE4376}" type="sibTrans" cxnId="{02472E33-DE2D-490E-BAD8-B82361F84116}">
      <dgm:prSet/>
      <dgm:spPr/>
      <dgm:t>
        <a:bodyPr/>
        <a:lstStyle/>
        <a:p>
          <a:endParaRPr lang="en-AU"/>
        </a:p>
      </dgm:t>
    </dgm:pt>
    <dgm:pt modelId="{9E0BC801-7075-4B0A-B10F-98983DCC554C}">
      <dgm:prSet phldrT="[Text]"/>
      <dgm:spPr>
        <a:xfrm>
          <a:off x="3034859" y="3531450"/>
          <a:ext cx="2522421" cy="1513452"/>
        </a:xfrm>
        <a:prstGeom prst="rect">
          <a:avLst/>
        </a:prstGeom>
        <a:gradFill rotWithShape="0">
          <a:gsLst>
            <a:gs pos="0">
              <a:srgbClr val="45A9E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5A9E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5A9E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gm:spPr>
      <dgm:t>
        <a:bodyPr/>
        <a:lstStyle/>
        <a:p>
          <a:r>
            <a:rPr lang="en-US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Human are too expensive</a:t>
          </a:r>
          <a:endParaRPr lang="en-AU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gm:t>
    </dgm:pt>
    <dgm:pt modelId="{1ED7F46D-557D-477A-9E2D-589F3A543FA4}" type="parTrans" cxnId="{FF6DB7AE-4619-4703-8918-C6FD9DA87C0E}">
      <dgm:prSet/>
      <dgm:spPr/>
      <dgm:t>
        <a:bodyPr/>
        <a:lstStyle/>
        <a:p>
          <a:endParaRPr lang="en-AU"/>
        </a:p>
      </dgm:t>
    </dgm:pt>
    <dgm:pt modelId="{D8A5C19A-5D35-44AE-A174-4832C03347BB}" type="sibTrans" cxnId="{FF6DB7AE-4619-4703-8918-C6FD9DA87C0E}">
      <dgm:prSet/>
      <dgm:spPr/>
      <dgm:t>
        <a:bodyPr/>
        <a:lstStyle/>
        <a:p>
          <a:endParaRPr lang="en-AU"/>
        </a:p>
      </dgm:t>
    </dgm:pt>
    <dgm:pt modelId="{AE2778C7-7D6F-48A9-A634-423FDF12CCC9}" type="pres">
      <dgm:prSet presAssocID="{A0E066DE-6160-48BB-AC11-D39EA94EE17A}" presName="diagram" presStyleCnt="0">
        <dgm:presLayoutVars>
          <dgm:dir/>
          <dgm:resizeHandles val="exact"/>
        </dgm:presLayoutVars>
      </dgm:prSet>
      <dgm:spPr/>
    </dgm:pt>
    <dgm:pt modelId="{E54D405B-E772-4EE5-98E4-41163B693316}" type="pres">
      <dgm:prSet presAssocID="{4019FBD8-8199-4853-B4A3-B0A72B54BD9F}" presName="node" presStyleLbl="node1" presStyleIdx="0" presStyleCnt="6">
        <dgm:presLayoutVars>
          <dgm:bulletEnabled val="1"/>
        </dgm:presLayoutVars>
      </dgm:prSet>
      <dgm:spPr/>
    </dgm:pt>
    <dgm:pt modelId="{288E56AE-3E6F-40CD-8793-FCC5B4E24A93}" type="pres">
      <dgm:prSet presAssocID="{002B442D-6285-4C4B-8D17-1959A01DCC5D}" presName="sibTrans" presStyleCnt="0"/>
      <dgm:spPr/>
    </dgm:pt>
    <dgm:pt modelId="{46C8DA70-61FB-4D79-9541-9DA9484EC297}" type="pres">
      <dgm:prSet presAssocID="{53B4CDFC-0BC2-4F02-B090-A2084671AD67}" presName="node" presStyleLbl="node1" presStyleIdx="1" presStyleCnt="6">
        <dgm:presLayoutVars>
          <dgm:bulletEnabled val="1"/>
        </dgm:presLayoutVars>
      </dgm:prSet>
      <dgm:spPr/>
    </dgm:pt>
    <dgm:pt modelId="{1CAC674A-A991-4CA0-A047-95784CD1DCF1}" type="pres">
      <dgm:prSet presAssocID="{18BEDA2B-C2BA-4738-813A-89B589441783}" presName="sibTrans" presStyleCnt="0"/>
      <dgm:spPr/>
    </dgm:pt>
    <dgm:pt modelId="{C26549D1-6C95-4F57-9F34-5610BEE6EA2D}" type="pres">
      <dgm:prSet presAssocID="{3FE92E67-3480-4116-B06F-837E617EA520}" presName="node" presStyleLbl="node1" presStyleIdx="2" presStyleCnt="6">
        <dgm:presLayoutVars>
          <dgm:bulletEnabled val="1"/>
        </dgm:presLayoutVars>
      </dgm:prSet>
      <dgm:spPr/>
    </dgm:pt>
    <dgm:pt modelId="{B8831FB0-7D68-45AE-A25B-8AA46CEA4F42}" type="pres">
      <dgm:prSet presAssocID="{E66C5CB2-FB5C-43D8-A842-55BC1CD8E32C}" presName="sibTrans" presStyleCnt="0"/>
      <dgm:spPr/>
    </dgm:pt>
    <dgm:pt modelId="{B17C50DE-1BA4-4894-BAA7-812D5768E2EF}" type="pres">
      <dgm:prSet presAssocID="{6E0AE9D9-342E-41C2-9402-F4BD78DE7942}" presName="node" presStyleLbl="node1" presStyleIdx="3" presStyleCnt="6">
        <dgm:presLayoutVars>
          <dgm:bulletEnabled val="1"/>
        </dgm:presLayoutVars>
      </dgm:prSet>
      <dgm:spPr/>
    </dgm:pt>
    <dgm:pt modelId="{50042C1F-84B7-4361-919E-FEECDD4B8FAD}" type="pres">
      <dgm:prSet presAssocID="{1A95B4D2-992D-4D02-AF99-337F28D0DED9}" presName="sibTrans" presStyleCnt="0"/>
      <dgm:spPr/>
    </dgm:pt>
    <dgm:pt modelId="{6E5830A3-0066-4BFC-9A36-7E44C3784C1C}" type="pres">
      <dgm:prSet presAssocID="{DA0D687B-7542-4CB1-94B7-06937FF5A424}" presName="node" presStyleLbl="node1" presStyleIdx="4" presStyleCnt="6">
        <dgm:presLayoutVars>
          <dgm:bulletEnabled val="1"/>
        </dgm:presLayoutVars>
      </dgm:prSet>
      <dgm:spPr/>
    </dgm:pt>
    <dgm:pt modelId="{2183F305-02A7-4D23-96A1-9B7F81696D42}" type="pres">
      <dgm:prSet presAssocID="{AC9EE77B-C3EF-462C-B225-D15D7AEE4376}" presName="sibTrans" presStyleCnt="0"/>
      <dgm:spPr/>
    </dgm:pt>
    <dgm:pt modelId="{F5F21387-7447-425B-AA87-2AA74FBC1D55}" type="pres">
      <dgm:prSet presAssocID="{9E0BC801-7075-4B0A-B10F-98983DCC554C}" presName="node" presStyleLbl="node1" presStyleIdx="5" presStyleCnt="6">
        <dgm:presLayoutVars>
          <dgm:bulletEnabled val="1"/>
        </dgm:presLayoutVars>
      </dgm:prSet>
      <dgm:spPr/>
    </dgm:pt>
  </dgm:ptLst>
  <dgm:cxnLst>
    <dgm:cxn modelId="{88933323-9FB9-4BC5-B1B1-01234C6E0011}" type="presOf" srcId="{3FE92E67-3480-4116-B06F-837E617EA520}" destId="{C26549D1-6C95-4F57-9F34-5610BEE6EA2D}" srcOrd="0" destOrd="0" presId="urn:microsoft.com/office/officeart/2005/8/layout/default#3"/>
    <dgm:cxn modelId="{EAD2382E-0813-424A-905A-5B7530FD1715}" type="presOf" srcId="{DA0D687B-7542-4CB1-94B7-06937FF5A424}" destId="{6E5830A3-0066-4BFC-9A36-7E44C3784C1C}" srcOrd="0" destOrd="0" presId="urn:microsoft.com/office/officeart/2005/8/layout/default#3"/>
    <dgm:cxn modelId="{02472E33-DE2D-490E-BAD8-B82361F84116}" srcId="{A0E066DE-6160-48BB-AC11-D39EA94EE17A}" destId="{DA0D687B-7542-4CB1-94B7-06937FF5A424}" srcOrd="4" destOrd="0" parTransId="{4E9E3E35-9C33-4480-9BC1-607F9336D5D2}" sibTransId="{AC9EE77B-C3EF-462C-B225-D15D7AEE4376}"/>
    <dgm:cxn modelId="{9DD13C42-563B-4CA9-AEEB-31DD94E20395}" type="presOf" srcId="{9E0BC801-7075-4B0A-B10F-98983DCC554C}" destId="{F5F21387-7447-425B-AA87-2AA74FBC1D55}" srcOrd="0" destOrd="0" presId="urn:microsoft.com/office/officeart/2005/8/layout/default#3"/>
    <dgm:cxn modelId="{57D1DE6B-D020-4D33-8668-7BFFE4F51571}" type="presOf" srcId="{6E0AE9D9-342E-41C2-9402-F4BD78DE7942}" destId="{B17C50DE-1BA4-4894-BAA7-812D5768E2EF}" srcOrd="0" destOrd="0" presId="urn:microsoft.com/office/officeart/2005/8/layout/default#3"/>
    <dgm:cxn modelId="{F89E8651-05F0-452D-BEED-6F952CA051EF}" srcId="{A0E066DE-6160-48BB-AC11-D39EA94EE17A}" destId="{53B4CDFC-0BC2-4F02-B090-A2084671AD67}" srcOrd="1" destOrd="0" parTransId="{B4BB5FB9-4442-429A-B79D-C6F40515DC8D}" sibTransId="{18BEDA2B-C2BA-4738-813A-89B589441783}"/>
    <dgm:cxn modelId="{62B3CA57-EA59-47C0-B338-2B0189018835}" srcId="{A0E066DE-6160-48BB-AC11-D39EA94EE17A}" destId="{4019FBD8-8199-4853-B4A3-B0A72B54BD9F}" srcOrd="0" destOrd="0" parTransId="{346FFCD9-8555-4D34-94F9-BC1290F14D25}" sibTransId="{002B442D-6285-4C4B-8D17-1959A01DCC5D}"/>
    <dgm:cxn modelId="{FF6DB7AE-4619-4703-8918-C6FD9DA87C0E}" srcId="{A0E066DE-6160-48BB-AC11-D39EA94EE17A}" destId="{9E0BC801-7075-4B0A-B10F-98983DCC554C}" srcOrd="5" destOrd="0" parTransId="{1ED7F46D-557D-477A-9E2D-589F3A543FA4}" sibTransId="{D8A5C19A-5D35-44AE-A174-4832C03347BB}"/>
    <dgm:cxn modelId="{3F9316B9-9441-4C81-9385-2593AD773F1A}" type="presOf" srcId="{A0E066DE-6160-48BB-AC11-D39EA94EE17A}" destId="{AE2778C7-7D6F-48A9-A634-423FDF12CCC9}" srcOrd="0" destOrd="0" presId="urn:microsoft.com/office/officeart/2005/8/layout/default#3"/>
    <dgm:cxn modelId="{AA4F1ABE-680B-4105-9007-663253F15CCF}" srcId="{A0E066DE-6160-48BB-AC11-D39EA94EE17A}" destId="{6E0AE9D9-342E-41C2-9402-F4BD78DE7942}" srcOrd="3" destOrd="0" parTransId="{97918CAC-CF76-480E-9207-0406BD32196D}" sibTransId="{1A95B4D2-992D-4D02-AF99-337F28D0DED9}"/>
    <dgm:cxn modelId="{BB583BBE-7C59-4AF6-9139-F411FFFD0155}" srcId="{A0E066DE-6160-48BB-AC11-D39EA94EE17A}" destId="{3FE92E67-3480-4116-B06F-837E617EA520}" srcOrd="2" destOrd="0" parTransId="{D291681E-4384-4A48-B4AD-93826A97595C}" sibTransId="{E66C5CB2-FB5C-43D8-A842-55BC1CD8E32C}"/>
    <dgm:cxn modelId="{33E11CDC-9761-473E-A3C9-40ED32283093}" type="presOf" srcId="{4019FBD8-8199-4853-B4A3-B0A72B54BD9F}" destId="{E54D405B-E772-4EE5-98E4-41163B693316}" srcOrd="0" destOrd="0" presId="urn:microsoft.com/office/officeart/2005/8/layout/default#3"/>
    <dgm:cxn modelId="{6972A2F8-F6AC-4112-8870-0AEA53350970}" type="presOf" srcId="{53B4CDFC-0BC2-4F02-B090-A2084671AD67}" destId="{46C8DA70-61FB-4D79-9541-9DA9484EC297}" srcOrd="0" destOrd="0" presId="urn:microsoft.com/office/officeart/2005/8/layout/default#3"/>
    <dgm:cxn modelId="{8B748641-5E4A-4FDD-8917-32628AEDC079}" type="presParOf" srcId="{AE2778C7-7D6F-48A9-A634-423FDF12CCC9}" destId="{E54D405B-E772-4EE5-98E4-41163B693316}" srcOrd="0" destOrd="0" presId="urn:microsoft.com/office/officeart/2005/8/layout/default#3"/>
    <dgm:cxn modelId="{9DB16FD7-F439-43DB-8AD0-252E0A6F9DB9}" type="presParOf" srcId="{AE2778C7-7D6F-48A9-A634-423FDF12CCC9}" destId="{288E56AE-3E6F-40CD-8793-FCC5B4E24A93}" srcOrd="1" destOrd="0" presId="urn:microsoft.com/office/officeart/2005/8/layout/default#3"/>
    <dgm:cxn modelId="{2FF284EC-AC4C-444A-8FF7-E6D1977CABA1}" type="presParOf" srcId="{AE2778C7-7D6F-48A9-A634-423FDF12CCC9}" destId="{46C8DA70-61FB-4D79-9541-9DA9484EC297}" srcOrd="2" destOrd="0" presId="urn:microsoft.com/office/officeart/2005/8/layout/default#3"/>
    <dgm:cxn modelId="{CDAD7920-DB16-4AF9-B5DC-EE454BB94EEA}" type="presParOf" srcId="{AE2778C7-7D6F-48A9-A634-423FDF12CCC9}" destId="{1CAC674A-A991-4CA0-A047-95784CD1DCF1}" srcOrd="3" destOrd="0" presId="urn:microsoft.com/office/officeart/2005/8/layout/default#3"/>
    <dgm:cxn modelId="{4BF7DD08-958F-4EA3-B8E0-DBE4EED39795}" type="presParOf" srcId="{AE2778C7-7D6F-48A9-A634-423FDF12CCC9}" destId="{C26549D1-6C95-4F57-9F34-5610BEE6EA2D}" srcOrd="4" destOrd="0" presId="urn:microsoft.com/office/officeart/2005/8/layout/default#3"/>
    <dgm:cxn modelId="{E85ABE57-11B9-4E7D-8B14-8907BDE60C77}" type="presParOf" srcId="{AE2778C7-7D6F-48A9-A634-423FDF12CCC9}" destId="{B8831FB0-7D68-45AE-A25B-8AA46CEA4F42}" srcOrd="5" destOrd="0" presId="urn:microsoft.com/office/officeart/2005/8/layout/default#3"/>
    <dgm:cxn modelId="{9A4BEBEF-65D7-4B23-8D33-830176E7475F}" type="presParOf" srcId="{AE2778C7-7D6F-48A9-A634-423FDF12CCC9}" destId="{B17C50DE-1BA4-4894-BAA7-812D5768E2EF}" srcOrd="6" destOrd="0" presId="urn:microsoft.com/office/officeart/2005/8/layout/default#3"/>
    <dgm:cxn modelId="{B09AC5E3-BA7E-4182-8877-DEF8B96FB368}" type="presParOf" srcId="{AE2778C7-7D6F-48A9-A634-423FDF12CCC9}" destId="{50042C1F-84B7-4361-919E-FEECDD4B8FAD}" srcOrd="7" destOrd="0" presId="urn:microsoft.com/office/officeart/2005/8/layout/default#3"/>
    <dgm:cxn modelId="{91CCAF1C-30D7-49C8-BF2D-1A3D9C31AC7F}" type="presParOf" srcId="{AE2778C7-7D6F-48A9-A634-423FDF12CCC9}" destId="{6E5830A3-0066-4BFC-9A36-7E44C3784C1C}" srcOrd="8" destOrd="0" presId="urn:microsoft.com/office/officeart/2005/8/layout/default#3"/>
    <dgm:cxn modelId="{F4F302B0-4541-4D70-A0F8-C5C8F14721CA}" type="presParOf" srcId="{AE2778C7-7D6F-48A9-A634-423FDF12CCC9}" destId="{2183F305-02A7-4D23-96A1-9B7F81696D42}" srcOrd="9" destOrd="0" presId="urn:microsoft.com/office/officeart/2005/8/layout/default#3"/>
    <dgm:cxn modelId="{DB7184D9-3524-4D45-AE52-03F8C0D9E8B2}" type="presParOf" srcId="{AE2778C7-7D6F-48A9-A634-423FDF12CCC9}" destId="{F5F21387-7447-425B-AA87-2AA74FBC1D55}" srcOrd="10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02B9B43-9A0B-48FE-901D-23A9F65B99FF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8B405275-E6A4-4D98-940E-FA0B04027673}">
      <dgm:prSet phldrT="[Text]"/>
      <dgm:spPr>
        <a:xfrm>
          <a:off x="0" y="239697"/>
          <a:ext cx="2667000" cy="57420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rgbClr val="000000"/>
              </a:solidFill>
              <a:latin typeface="Arial Nova Cond"/>
              <a:ea typeface="+mn-ea"/>
              <a:cs typeface="+mn-cs"/>
            </a:rPr>
            <a:t>Supervised</a:t>
          </a:r>
          <a:endParaRPr lang="en-AU" dirty="0">
            <a:solidFill>
              <a:srgbClr val="000000"/>
            </a:solidFill>
            <a:latin typeface="Arial Nova Cond"/>
            <a:ea typeface="+mn-ea"/>
            <a:cs typeface="+mn-cs"/>
          </a:endParaRPr>
        </a:p>
      </dgm:t>
    </dgm:pt>
    <dgm:pt modelId="{0DCE752D-D3E3-4514-8704-1B6A7E7EDCF1}" type="parTrans" cxnId="{9205048F-6368-49C4-BABE-23D008C19D4C}">
      <dgm:prSet/>
      <dgm:spPr/>
      <dgm:t>
        <a:bodyPr/>
        <a:lstStyle/>
        <a:p>
          <a:endParaRPr lang="en-AU"/>
        </a:p>
      </dgm:t>
    </dgm:pt>
    <dgm:pt modelId="{879E32A4-60AE-40B9-A984-0C73AD6DD53B}" type="sibTrans" cxnId="{9205048F-6368-49C4-BABE-23D008C19D4C}">
      <dgm:prSet/>
      <dgm:spPr/>
      <dgm:t>
        <a:bodyPr/>
        <a:lstStyle/>
        <a:p>
          <a:endParaRPr lang="en-AU"/>
        </a:p>
      </dgm:t>
    </dgm:pt>
    <dgm:pt modelId="{EF8DC995-A6B3-4EA0-A80A-F2D490094E1E}">
      <dgm:prSet phldrT="[Text]"/>
      <dgm:spPr>
        <a:xfrm>
          <a:off x="3413759" y="33344"/>
          <a:ext cx="7254240" cy="986906"/>
        </a:xfrm>
        <a:prstGeom prst="rect">
          <a:avLst/>
        </a:prstGeom>
        <a:solidFill>
          <a:srgbClr val="45A9E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>
              <a:solidFill>
                <a:srgbClr val="FFFFFF"/>
              </a:solidFill>
              <a:latin typeface="Arial Nova Cond"/>
              <a:ea typeface="+mn-ea"/>
              <a:cs typeface="+mn-cs"/>
            </a:rPr>
            <a:t>Menggunakan dataset </a:t>
          </a:r>
          <a:r>
            <a:rPr lang="en-US" b="1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memiliki</a:t>
          </a:r>
          <a:r>
            <a:rPr lang="en-US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b="1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label</a:t>
          </a:r>
          <a:r>
            <a:rPr lang="en-US" b="1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>
              <a:solidFill>
                <a:srgbClr val="FFFFFF"/>
              </a:solidFill>
              <a:latin typeface="Arial Nova Cond"/>
              <a:ea typeface="+mn-ea"/>
              <a:cs typeface="+mn-cs"/>
            </a:rPr>
            <a:t>(E) untuk memprediksi varible target (T)</a:t>
          </a:r>
          <a:endParaRPr lang="en-AU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gm:t>
    </dgm:pt>
    <dgm:pt modelId="{6EFCCCD0-0BB1-4E3F-96DE-7E46958F35A0}" type="parTrans" cxnId="{05E745F3-9DB6-47F8-9CF5-AC73EE8123DD}">
      <dgm:prSet/>
      <dgm:spPr/>
      <dgm:t>
        <a:bodyPr/>
        <a:lstStyle/>
        <a:p>
          <a:endParaRPr lang="en-AU"/>
        </a:p>
      </dgm:t>
    </dgm:pt>
    <dgm:pt modelId="{1B2CA1C4-E6B6-46CD-B887-FA3D36D389B8}" type="sibTrans" cxnId="{05E745F3-9DB6-47F8-9CF5-AC73EE8123DD}">
      <dgm:prSet/>
      <dgm:spPr/>
      <dgm:t>
        <a:bodyPr/>
        <a:lstStyle/>
        <a:p>
          <a:endParaRPr lang="en-AU"/>
        </a:p>
      </dgm:t>
    </dgm:pt>
    <dgm:pt modelId="{E5BDB744-603F-498F-9ED9-37331F5BDC56}">
      <dgm:prSet phldrT="[Text]"/>
      <dgm:spPr>
        <a:xfrm>
          <a:off x="0" y="1331004"/>
          <a:ext cx="2667000" cy="57420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rgbClr val="000000"/>
              </a:solidFill>
              <a:latin typeface="Arial Nova Cond"/>
              <a:ea typeface="+mn-ea"/>
              <a:cs typeface="+mn-cs"/>
            </a:rPr>
            <a:t>Unsupervised</a:t>
          </a:r>
          <a:endParaRPr lang="en-AU" dirty="0">
            <a:solidFill>
              <a:srgbClr val="000000"/>
            </a:solidFill>
            <a:latin typeface="Arial Nova Cond"/>
            <a:ea typeface="+mn-ea"/>
            <a:cs typeface="+mn-cs"/>
          </a:endParaRPr>
        </a:p>
      </dgm:t>
    </dgm:pt>
    <dgm:pt modelId="{6806E9FE-B8D3-404C-8271-EC0B0B149FE4}" type="parTrans" cxnId="{6CEDD7D8-BCF5-4AF5-A9AA-98AF106A0A03}">
      <dgm:prSet/>
      <dgm:spPr/>
      <dgm:t>
        <a:bodyPr/>
        <a:lstStyle/>
        <a:p>
          <a:endParaRPr lang="en-AU"/>
        </a:p>
      </dgm:t>
    </dgm:pt>
    <dgm:pt modelId="{8B2623A0-170B-4E5B-A54E-A856975686B8}" type="sibTrans" cxnId="{6CEDD7D8-BCF5-4AF5-A9AA-98AF106A0A03}">
      <dgm:prSet/>
      <dgm:spPr/>
      <dgm:t>
        <a:bodyPr/>
        <a:lstStyle/>
        <a:p>
          <a:endParaRPr lang="en-AU"/>
        </a:p>
      </dgm:t>
    </dgm:pt>
    <dgm:pt modelId="{A88C2CD9-BF1B-4A9E-85B7-CD1B54E772C9}">
      <dgm:prSet phldrT="[Text]"/>
      <dgm:spPr>
        <a:xfrm>
          <a:off x="3413759" y="1124650"/>
          <a:ext cx="7254240" cy="986906"/>
        </a:xfrm>
        <a:prstGeom prst="rect">
          <a:avLst/>
        </a:prstGeom>
        <a:solidFill>
          <a:srgbClr val="45A9E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>
              <a:solidFill>
                <a:srgbClr val="FFFFFF"/>
              </a:solidFill>
              <a:latin typeface="Arial Nova Cond"/>
              <a:ea typeface="+mn-ea"/>
              <a:cs typeface="+mn-cs"/>
            </a:rPr>
            <a:t>Menggunakan dataset </a:t>
          </a:r>
          <a:r>
            <a:rPr lang="en-US" b="1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tanpa label </a:t>
          </a:r>
          <a:r>
            <a:rPr lang="en-US">
              <a:solidFill>
                <a:srgbClr val="FFFFFF"/>
              </a:solidFill>
              <a:latin typeface="Arial Nova Cond"/>
              <a:ea typeface="+mn-ea"/>
              <a:cs typeface="+mn-cs"/>
            </a:rPr>
            <a:t>(E) untuk melihat/mempelajari pola (T)</a:t>
          </a:r>
          <a:endParaRPr lang="en-AU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gm:t>
    </dgm:pt>
    <dgm:pt modelId="{F2FD4E7E-6C75-4138-A649-726502CDCA1E}" type="parTrans" cxnId="{7A39BF4B-EF4A-41E2-974A-2F6D2368AA3B}">
      <dgm:prSet/>
      <dgm:spPr/>
      <dgm:t>
        <a:bodyPr/>
        <a:lstStyle/>
        <a:p>
          <a:endParaRPr lang="en-AU"/>
        </a:p>
      </dgm:t>
    </dgm:pt>
    <dgm:pt modelId="{C03EB8CC-74AB-40CC-8D7B-79BAF37D8B57}" type="sibTrans" cxnId="{7A39BF4B-EF4A-41E2-974A-2F6D2368AA3B}">
      <dgm:prSet/>
      <dgm:spPr/>
      <dgm:t>
        <a:bodyPr/>
        <a:lstStyle/>
        <a:p>
          <a:endParaRPr lang="en-AU"/>
        </a:p>
      </dgm:t>
    </dgm:pt>
    <dgm:pt modelId="{9FCBF4FE-8EA4-45C6-8C2C-9FE11C44B46F}">
      <dgm:prSet phldrT="[Text]"/>
      <dgm:spPr>
        <a:xfrm>
          <a:off x="0" y="2430441"/>
          <a:ext cx="2667000" cy="91513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 dirty="0">
              <a:solidFill>
                <a:srgbClr val="000000"/>
              </a:solidFill>
              <a:latin typeface="Arial Nova Cond"/>
              <a:ea typeface="+mn-ea"/>
              <a:cs typeface="+mn-cs"/>
            </a:rPr>
            <a:t>Semi-supervised</a:t>
          </a:r>
          <a:endParaRPr lang="en-AU" dirty="0">
            <a:solidFill>
              <a:srgbClr val="000000"/>
            </a:solidFill>
            <a:latin typeface="Arial Nova Cond"/>
            <a:ea typeface="+mn-ea"/>
            <a:cs typeface="+mn-cs"/>
          </a:endParaRPr>
        </a:p>
      </dgm:t>
    </dgm:pt>
    <dgm:pt modelId="{0B58DEFF-DB24-4EC9-9CC7-5DD2E5A95372}" type="parTrans" cxnId="{EBAD0196-4656-4CEE-9C39-13DA0DBE6419}">
      <dgm:prSet/>
      <dgm:spPr/>
      <dgm:t>
        <a:bodyPr/>
        <a:lstStyle/>
        <a:p>
          <a:endParaRPr lang="en-AU"/>
        </a:p>
      </dgm:t>
    </dgm:pt>
    <dgm:pt modelId="{A703CA47-BA27-4D30-811D-F9DC5833F34C}" type="sibTrans" cxnId="{EBAD0196-4656-4CEE-9C39-13DA0DBE6419}">
      <dgm:prSet/>
      <dgm:spPr/>
      <dgm:t>
        <a:bodyPr/>
        <a:lstStyle/>
        <a:p>
          <a:endParaRPr lang="en-AU"/>
        </a:p>
      </dgm:t>
    </dgm:pt>
    <dgm:pt modelId="{988F8AD5-38FB-479D-A0CB-81D73EE67D3A}">
      <dgm:prSet phldrT="[Text]"/>
      <dgm:spPr>
        <a:xfrm>
          <a:off x="0" y="3878940"/>
          <a:ext cx="2667000" cy="91513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r>
            <a:rPr lang="en-US">
              <a:solidFill>
                <a:srgbClr val="000000"/>
              </a:solidFill>
              <a:latin typeface="Arial Nova Cond"/>
              <a:ea typeface="+mn-ea"/>
              <a:cs typeface="+mn-cs"/>
            </a:rPr>
            <a:t>Reinforced Learning</a:t>
          </a:r>
          <a:endParaRPr lang="en-AU" dirty="0">
            <a:solidFill>
              <a:srgbClr val="000000"/>
            </a:solidFill>
            <a:latin typeface="Arial Nova Cond"/>
            <a:ea typeface="+mn-ea"/>
            <a:cs typeface="+mn-cs"/>
          </a:endParaRPr>
        </a:p>
      </dgm:t>
    </dgm:pt>
    <dgm:pt modelId="{BB6E1CD0-3942-4429-8B6C-3D6A43343EB2}" type="parTrans" cxnId="{0062978F-A1F7-43E0-B26A-76A91CFC7BE3}">
      <dgm:prSet/>
      <dgm:spPr/>
      <dgm:t>
        <a:bodyPr/>
        <a:lstStyle/>
        <a:p>
          <a:endParaRPr lang="en-AU"/>
        </a:p>
      </dgm:t>
    </dgm:pt>
    <dgm:pt modelId="{AAC2DC3F-762C-46E3-B600-EF51633D78EE}" type="sibTrans" cxnId="{0062978F-A1F7-43E0-B26A-76A91CFC7BE3}">
      <dgm:prSet/>
      <dgm:spPr/>
      <dgm:t>
        <a:bodyPr/>
        <a:lstStyle/>
        <a:p>
          <a:endParaRPr lang="en-AU"/>
        </a:p>
      </dgm:t>
    </dgm:pt>
    <dgm:pt modelId="{F77C5E9D-2A4C-49A5-BB45-B02B2B85D25D}">
      <dgm:prSet phldrT="[Text]" custT="1"/>
      <dgm:spPr>
        <a:xfrm>
          <a:off x="3413759" y="2215957"/>
          <a:ext cx="7254240" cy="1344099"/>
        </a:xfrm>
        <a:prstGeom prst="rect">
          <a:avLst/>
        </a:prstGeom>
        <a:solidFill>
          <a:srgbClr val="45A9E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Menggunakan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data </a:t>
          </a:r>
          <a:r>
            <a:rPr lang="en-US" sz="2800" b="1" kern="1200" dirty="0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dg label 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dan </a:t>
          </a:r>
          <a:r>
            <a:rPr lang="en-US" sz="2800" b="1" kern="1200" dirty="0" err="1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tanpa</a:t>
          </a:r>
          <a:r>
            <a:rPr lang="en-US" sz="2800" b="1" kern="1200" dirty="0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 label 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(E)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untuk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memprediksi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/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mempelajari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pola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(T)</a:t>
          </a:r>
          <a:endParaRPr lang="en-AU" sz="2800" kern="1200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gm:t>
    </dgm:pt>
    <dgm:pt modelId="{4FD89304-270D-4080-A5B4-61D2810CCFA0}" type="parTrans" cxnId="{C96E4B0B-26FB-4851-A041-BB4A2B7CF5B7}">
      <dgm:prSet/>
      <dgm:spPr/>
      <dgm:t>
        <a:bodyPr/>
        <a:lstStyle/>
        <a:p>
          <a:endParaRPr lang="en-AU"/>
        </a:p>
      </dgm:t>
    </dgm:pt>
    <dgm:pt modelId="{5CB692FB-E273-4B4E-B755-30F1E9F356A1}" type="sibTrans" cxnId="{C96E4B0B-26FB-4851-A041-BB4A2B7CF5B7}">
      <dgm:prSet/>
      <dgm:spPr/>
      <dgm:t>
        <a:bodyPr/>
        <a:lstStyle/>
        <a:p>
          <a:endParaRPr lang="en-AU"/>
        </a:p>
      </dgm:t>
    </dgm:pt>
    <dgm:pt modelId="{9F9BC192-C4CC-40E5-954F-5BEA476D6FCF}">
      <dgm:prSet phldrT="[Text]" custT="1"/>
      <dgm:spPr>
        <a:xfrm>
          <a:off x="3413759" y="3664456"/>
          <a:ext cx="7254240" cy="1344099"/>
        </a:xfrm>
        <a:prstGeom prst="rect">
          <a:avLst/>
        </a:prstGeom>
        <a:solidFill>
          <a:srgbClr val="45A9E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/>
        <a:lstStyle/>
        <a:p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Menggunakan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data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hasil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simulasi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secara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iterative (E)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untuk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mencapai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tujuan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(T) (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memperbesar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b="1" kern="1200" dirty="0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reward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/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mengurangi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error)</a:t>
          </a:r>
          <a:endParaRPr lang="en-AU" sz="2800" kern="1200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gm:t>
    </dgm:pt>
    <dgm:pt modelId="{A0A4B0D2-BC60-411E-83F8-9F55444E3B28}" type="parTrans" cxnId="{A8B23AAC-0F8F-44F9-8DB1-3FF0367E01FC}">
      <dgm:prSet/>
      <dgm:spPr/>
      <dgm:t>
        <a:bodyPr/>
        <a:lstStyle/>
        <a:p>
          <a:endParaRPr lang="en-AU"/>
        </a:p>
      </dgm:t>
    </dgm:pt>
    <dgm:pt modelId="{539D5B5C-5B4F-49D9-BEB6-FE908639F00A}" type="sibTrans" cxnId="{A8B23AAC-0F8F-44F9-8DB1-3FF0367E01FC}">
      <dgm:prSet/>
      <dgm:spPr/>
      <dgm:t>
        <a:bodyPr/>
        <a:lstStyle/>
        <a:p>
          <a:endParaRPr lang="en-AU"/>
        </a:p>
      </dgm:t>
    </dgm:pt>
    <dgm:pt modelId="{F211EAAF-8D10-4A23-8140-078A1DF7E586}" type="pres">
      <dgm:prSet presAssocID="{102B9B43-9A0B-48FE-901D-23A9F65B99FF}" presName="Name0" presStyleCnt="0">
        <dgm:presLayoutVars>
          <dgm:dir/>
          <dgm:animLvl val="lvl"/>
          <dgm:resizeHandles val="exact"/>
        </dgm:presLayoutVars>
      </dgm:prSet>
      <dgm:spPr/>
    </dgm:pt>
    <dgm:pt modelId="{4B57E626-1BE4-4A5E-A01E-CA16A437AB59}" type="pres">
      <dgm:prSet presAssocID="{8B405275-E6A4-4D98-940E-FA0B04027673}" presName="linNode" presStyleCnt="0"/>
      <dgm:spPr/>
    </dgm:pt>
    <dgm:pt modelId="{026F67B0-E8B1-40E5-ACAC-F1EF8A358B3F}" type="pres">
      <dgm:prSet presAssocID="{8B405275-E6A4-4D98-940E-FA0B04027673}" presName="parTx" presStyleLbl="revTx" presStyleIdx="0" presStyleCnt="4">
        <dgm:presLayoutVars>
          <dgm:chMax val="1"/>
          <dgm:bulletEnabled val="1"/>
        </dgm:presLayoutVars>
      </dgm:prSet>
      <dgm:spPr/>
    </dgm:pt>
    <dgm:pt modelId="{BC2388DA-2B15-4F9C-9DD0-232A3D0E11D8}" type="pres">
      <dgm:prSet presAssocID="{8B405275-E6A4-4D98-940E-FA0B04027673}" presName="bracket" presStyleLbl="parChTrans1D1" presStyleIdx="0" presStyleCnt="4"/>
      <dgm:spPr>
        <a:xfrm>
          <a:off x="2666999" y="33344"/>
          <a:ext cx="533400" cy="9869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45A9EA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202F1F65-1E9E-45E8-B646-ABD50B68D990}" type="pres">
      <dgm:prSet presAssocID="{8B405275-E6A4-4D98-940E-FA0B04027673}" presName="spH" presStyleCnt="0"/>
      <dgm:spPr/>
    </dgm:pt>
    <dgm:pt modelId="{13C1B1FE-1F72-4789-B91C-238EEE6132AD}" type="pres">
      <dgm:prSet presAssocID="{8B405275-E6A4-4D98-940E-FA0B04027673}" presName="desTx" presStyleLbl="node1" presStyleIdx="0" presStyleCnt="4">
        <dgm:presLayoutVars>
          <dgm:bulletEnabled val="1"/>
        </dgm:presLayoutVars>
      </dgm:prSet>
      <dgm:spPr/>
    </dgm:pt>
    <dgm:pt modelId="{4BE0719C-4372-41A3-BDD5-2BA3ECE1FAC6}" type="pres">
      <dgm:prSet presAssocID="{879E32A4-60AE-40B9-A984-0C73AD6DD53B}" presName="spV" presStyleCnt="0"/>
      <dgm:spPr/>
    </dgm:pt>
    <dgm:pt modelId="{E0B5CA42-2BF7-41B8-BDD2-48AC882A7F22}" type="pres">
      <dgm:prSet presAssocID="{E5BDB744-603F-498F-9ED9-37331F5BDC56}" presName="linNode" presStyleCnt="0"/>
      <dgm:spPr/>
    </dgm:pt>
    <dgm:pt modelId="{6E1DAD4B-8082-4286-893E-3D4DD268B802}" type="pres">
      <dgm:prSet presAssocID="{E5BDB744-603F-498F-9ED9-37331F5BDC56}" presName="parTx" presStyleLbl="revTx" presStyleIdx="1" presStyleCnt="4">
        <dgm:presLayoutVars>
          <dgm:chMax val="1"/>
          <dgm:bulletEnabled val="1"/>
        </dgm:presLayoutVars>
      </dgm:prSet>
      <dgm:spPr/>
    </dgm:pt>
    <dgm:pt modelId="{5AFA99AA-729F-402E-A600-37F8816CE05E}" type="pres">
      <dgm:prSet presAssocID="{E5BDB744-603F-498F-9ED9-37331F5BDC56}" presName="bracket" presStyleLbl="parChTrans1D1" presStyleIdx="1" presStyleCnt="4"/>
      <dgm:spPr>
        <a:xfrm>
          <a:off x="2666999" y="1124650"/>
          <a:ext cx="533400" cy="9869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45A9EA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3D8E46E5-DAFC-416A-A648-93A218ACD661}" type="pres">
      <dgm:prSet presAssocID="{E5BDB744-603F-498F-9ED9-37331F5BDC56}" presName="spH" presStyleCnt="0"/>
      <dgm:spPr/>
    </dgm:pt>
    <dgm:pt modelId="{B32A3F00-01FF-4717-A959-CC93149002DB}" type="pres">
      <dgm:prSet presAssocID="{E5BDB744-603F-498F-9ED9-37331F5BDC56}" presName="desTx" presStyleLbl="node1" presStyleIdx="1" presStyleCnt="4">
        <dgm:presLayoutVars>
          <dgm:bulletEnabled val="1"/>
        </dgm:presLayoutVars>
      </dgm:prSet>
      <dgm:spPr/>
    </dgm:pt>
    <dgm:pt modelId="{3FAF6382-29B7-4480-B150-E591E0D5C2D7}" type="pres">
      <dgm:prSet presAssocID="{8B2623A0-170B-4E5B-A54E-A856975686B8}" presName="spV" presStyleCnt="0"/>
      <dgm:spPr/>
    </dgm:pt>
    <dgm:pt modelId="{9F74FD7C-043E-43D1-B990-83DB9AE8A0ED}" type="pres">
      <dgm:prSet presAssocID="{9FCBF4FE-8EA4-45C6-8C2C-9FE11C44B46F}" presName="linNode" presStyleCnt="0"/>
      <dgm:spPr/>
    </dgm:pt>
    <dgm:pt modelId="{ADE314B4-79B7-4DAC-9546-0080D2C720E0}" type="pres">
      <dgm:prSet presAssocID="{9FCBF4FE-8EA4-45C6-8C2C-9FE11C44B46F}" presName="parTx" presStyleLbl="revTx" presStyleIdx="2" presStyleCnt="4">
        <dgm:presLayoutVars>
          <dgm:chMax val="1"/>
          <dgm:bulletEnabled val="1"/>
        </dgm:presLayoutVars>
      </dgm:prSet>
      <dgm:spPr/>
    </dgm:pt>
    <dgm:pt modelId="{38A47500-A012-4922-95E1-D6AF17BBEF12}" type="pres">
      <dgm:prSet presAssocID="{9FCBF4FE-8EA4-45C6-8C2C-9FE11C44B46F}" presName="bracket" presStyleLbl="parChTrans1D1" presStyleIdx="2" presStyleCnt="4"/>
      <dgm:spPr>
        <a:xfrm>
          <a:off x="2666999" y="2215957"/>
          <a:ext cx="533400" cy="1344099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45A9EA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1723789D-840C-4F47-B709-990EC9AD2B55}" type="pres">
      <dgm:prSet presAssocID="{9FCBF4FE-8EA4-45C6-8C2C-9FE11C44B46F}" presName="spH" presStyleCnt="0"/>
      <dgm:spPr/>
    </dgm:pt>
    <dgm:pt modelId="{A1FFD086-DC40-47E5-9130-9DDEC904F7DE}" type="pres">
      <dgm:prSet presAssocID="{9FCBF4FE-8EA4-45C6-8C2C-9FE11C44B46F}" presName="desTx" presStyleLbl="node1" presStyleIdx="2" presStyleCnt="4">
        <dgm:presLayoutVars>
          <dgm:bulletEnabled val="1"/>
        </dgm:presLayoutVars>
      </dgm:prSet>
      <dgm:spPr/>
    </dgm:pt>
    <dgm:pt modelId="{054A0817-9E1C-48E5-9997-F32ECD922371}" type="pres">
      <dgm:prSet presAssocID="{A703CA47-BA27-4D30-811D-F9DC5833F34C}" presName="spV" presStyleCnt="0"/>
      <dgm:spPr/>
    </dgm:pt>
    <dgm:pt modelId="{7C70577C-6D48-4CA9-B485-55772C5010CB}" type="pres">
      <dgm:prSet presAssocID="{988F8AD5-38FB-479D-A0CB-81D73EE67D3A}" presName="linNode" presStyleCnt="0"/>
      <dgm:spPr/>
    </dgm:pt>
    <dgm:pt modelId="{FADC4713-652B-400B-9F93-6770778CF2DC}" type="pres">
      <dgm:prSet presAssocID="{988F8AD5-38FB-479D-A0CB-81D73EE67D3A}" presName="parTx" presStyleLbl="revTx" presStyleIdx="3" presStyleCnt="4">
        <dgm:presLayoutVars>
          <dgm:chMax val="1"/>
          <dgm:bulletEnabled val="1"/>
        </dgm:presLayoutVars>
      </dgm:prSet>
      <dgm:spPr/>
    </dgm:pt>
    <dgm:pt modelId="{DFFEAD61-0DCA-4D7E-93BD-372D4B531CCA}" type="pres">
      <dgm:prSet presAssocID="{988F8AD5-38FB-479D-A0CB-81D73EE67D3A}" presName="bracket" presStyleLbl="parChTrans1D1" presStyleIdx="3" presStyleCnt="4"/>
      <dgm:spPr>
        <a:xfrm>
          <a:off x="2666999" y="3664456"/>
          <a:ext cx="533400" cy="1344099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45A9EA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AA810754-6115-4C5B-87B3-6F4633AFC0D2}" type="pres">
      <dgm:prSet presAssocID="{988F8AD5-38FB-479D-A0CB-81D73EE67D3A}" presName="spH" presStyleCnt="0"/>
      <dgm:spPr/>
    </dgm:pt>
    <dgm:pt modelId="{68E331ED-B7F7-43B1-A206-EEE16E3B8427}" type="pres">
      <dgm:prSet presAssocID="{988F8AD5-38FB-479D-A0CB-81D73EE67D3A}" presName="desTx" presStyleLbl="node1" presStyleIdx="3" presStyleCnt="4">
        <dgm:presLayoutVars>
          <dgm:bulletEnabled val="1"/>
        </dgm:presLayoutVars>
      </dgm:prSet>
      <dgm:spPr/>
    </dgm:pt>
  </dgm:ptLst>
  <dgm:cxnLst>
    <dgm:cxn modelId="{C96E4B0B-26FB-4851-A041-BB4A2B7CF5B7}" srcId="{9FCBF4FE-8EA4-45C6-8C2C-9FE11C44B46F}" destId="{F77C5E9D-2A4C-49A5-BB45-B02B2B85D25D}" srcOrd="0" destOrd="0" parTransId="{4FD89304-270D-4080-A5B4-61D2810CCFA0}" sibTransId="{5CB692FB-E273-4B4E-B755-30F1E9F356A1}"/>
    <dgm:cxn modelId="{33943E0C-014D-43D6-A8D5-7D91CA75981D}" type="presOf" srcId="{E5BDB744-603F-498F-9ED9-37331F5BDC56}" destId="{6E1DAD4B-8082-4286-893E-3D4DD268B802}" srcOrd="0" destOrd="0" presId="urn:diagrams.loki3.com/BracketList"/>
    <dgm:cxn modelId="{A9E2DC1A-43D3-4FE5-A08C-51D60A8FDBD1}" type="presOf" srcId="{9F9BC192-C4CC-40E5-954F-5BEA476D6FCF}" destId="{68E331ED-B7F7-43B1-A206-EEE16E3B8427}" srcOrd="0" destOrd="0" presId="urn:diagrams.loki3.com/BracketList"/>
    <dgm:cxn modelId="{6325201F-8CDC-4D72-BA84-AD937DD0320A}" type="presOf" srcId="{8B405275-E6A4-4D98-940E-FA0B04027673}" destId="{026F67B0-E8B1-40E5-ACAC-F1EF8A358B3F}" srcOrd="0" destOrd="0" presId="urn:diagrams.loki3.com/BracketList"/>
    <dgm:cxn modelId="{6116633D-9FD3-440E-8129-E66D1B50BDDE}" type="presOf" srcId="{102B9B43-9A0B-48FE-901D-23A9F65B99FF}" destId="{F211EAAF-8D10-4A23-8140-078A1DF7E586}" srcOrd="0" destOrd="0" presId="urn:diagrams.loki3.com/BracketList"/>
    <dgm:cxn modelId="{7A39BF4B-EF4A-41E2-974A-2F6D2368AA3B}" srcId="{E5BDB744-603F-498F-9ED9-37331F5BDC56}" destId="{A88C2CD9-BF1B-4A9E-85B7-CD1B54E772C9}" srcOrd="0" destOrd="0" parTransId="{F2FD4E7E-6C75-4138-A649-726502CDCA1E}" sibTransId="{C03EB8CC-74AB-40CC-8D7B-79BAF37D8B57}"/>
    <dgm:cxn modelId="{C168FD4C-B030-42C6-A18B-32CDA674ABE5}" type="presOf" srcId="{A88C2CD9-BF1B-4A9E-85B7-CD1B54E772C9}" destId="{B32A3F00-01FF-4717-A959-CC93149002DB}" srcOrd="0" destOrd="0" presId="urn:diagrams.loki3.com/BracketList"/>
    <dgm:cxn modelId="{76543859-9321-4066-9018-179BC4F1FA27}" type="presOf" srcId="{988F8AD5-38FB-479D-A0CB-81D73EE67D3A}" destId="{FADC4713-652B-400B-9F93-6770778CF2DC}" srcOrd="0" destOrd="0" presId="urn:diagrams.loki3.com/BracketList"/>
    <dgm:cxn modelId="{B2536F5A-788F-462E-B87C-D3802F85EC2E}" type="presOf" srcId="{EF8DC995-A6B3-4EA0-A80A-F2D490094E1E}" destId="{13C1B1FE-1F72-4789-B91C-238EEE6132AD}" srcOrd="0" destOrd="0" presId="urn:diagrams.loki3.com/BracketList"/>
    <dgm:cxn modelId="{9205048F-6368-49C4-BABE-23D008C19D4C}" srcId="{102B9B43-9A0B-48FE-901D-23A9F65B99FF}" destId="{8B405275-E6A4-4D98-940E-FA0B04027673}" srcOrd="0" destOrd="0" parTransId="{0DCE752D-D3E3-4514-8704-1B6A7E7EDCF1}" sibTransId="{879E32A4-60AE-40B9-A984-0C73AD6DD53B}"/>
    <dgm:cxn modelId="{0062978F-A1F7-43E0-B26A-76A91CFC7BE3}" srcId="{102B9B43-9A0B-48FE-901D-23A9F65B99FF}" destId="{988F8AD5-38FB-479D-A0CB-81D73EE67D3A}" srcOrd="3" destOrd="0" parTransId="{BB6E1CD0-3942-4429-8B6C-3D6A43343EB2}" sibTransId="{AAC2DC3F-762C-46E3-B600-EF51633D78EE}"/>
    <dgm:cxn modelId="{EBAD0196-4656-4CEE-9C39-13DA0DBE6419}" srcId="{102B9B43-9A0B-48FE-901D-23A9F65B99FF}" destId="{9FCBF4FE-8EA4-45C6-8C2C-9FE11C44B46F}" srcOrd="2" destOrd="0" parTransId="{0B58DEFF-DB24-4EC9-9CC7-5DD2E5A95372}" sibTransId="{A703CA47-BA27-4D30-811D-F9DC5833F34C}"/>
    <dgm:cxn modelId="{A8B23AAC-0F8F-44F9-8DB1-3FF0367E01FC}" srcId="{988F8AD5-38FB-479D-A0CB-81D73EE67D3A}" destId="{9F9BC192-C4CC-40E5-954F-5BEA476D6FCF}" srcOrd="0" destOrd="0" parTransId="{A0A4B0D2-BC60-411E-83F8-9F55444E3B28}" sibTransId="{539D5B5C-5B4F-49D9-BEB6-FE908639F00A}"/>
    <dgm:cxn modelId="{762358C3-0F26-4C9C-A23B-97521B7BC65E}" type="presOf" srcId="{9FCBF4FE-8EA4-45C6-8C2C-9FE11C44B46F}" destId="{ADE314B4-79B7-4DAC-9546-0080D2C720E0}" srcOrd="0" destOrd="0" presId="urn:diagrams.loki3.com/BracketList"/>
    <dgm:cxn modelId="{6CEDD7D8-BCF5-4AF5-A9AA-98AF106A0A03}" srcId="{102B9B43-9A0B-48FE-901D-23A9F65B99FF}" destId="{E5BDB744-603F-498F-9ED9-37331F5BDC56}" srcOrd="1" destOrd="0" parTransId="{6806E9FE-B8D3-404C-8271-EC0B0B149FE4}" sibTransId="{8B2623A0-170B-4E5B-A54E-A856975686B8}"/>
    <dgm:cxn modelId="{83302BF2-E59E-42F2-B34E-63FF1337158A}" type="presOf" srcId="{F77C5E9D-2A4C-49A5-BB45-B02B2B85D25D}" destId="{A1FFD086-DC40-47E5-9130-9DDEC904F7DE}" srcOrd="0" destOrd="0" presId="urn:diagrams.loki3.com/BracketList"/>
    <dgm:cxn modelId="{05E745F3-9DB6-47F8-9CF5-AC73EE8123DD}" srcId="{8B405275-E6A4-4D98-940E-FA0B04027673}" destId="{EF8DC995-A6B3-4EA0-A80A-F2D490094E1E}" srcOrd="0" destOrd="0" parTransId="{6EFCCCD0-0BB1-4E3F-96DE-7E46958F35A0}" sibTransId="{1B2CA1C4-E6B6-46CD-B887-FA3D36D389B8}"/>
    <dgm:cxn modelId="{48F4C679-73F9-449B-8C62-C55DF91361DC}" type="presParOf" srcId="{F211EAAF-8D10-4A23-8140-078A1DF7E586}" destId="{4B57E626-1BE4-4A5E-A01E-CA16A437AB59}" srcOrd="0" destOrd="0" presId="urn:diagrams.loki3.com/BracketList"/>
    <dgm:cxn modelId="{A5DC1713-8A6A-4395-862C-D1EA0000304D}" type="presParOf" srcId="{4B57E626-1BE4-4A5E-A01E-CA16A437AB59}" destId="{026F67B0-E8B1-40E5-ACAC-F1EF8A358B3F}" srcOrd="0" destOrd="0" presId="urn:diagrams.loki3.com/BracketList"/>
    <dgm:cxn modelId="{B5758549-67A0-4386-AD55-98C8FBB7F894}" type="presParOf" srcId="{4B57E626-1BE4-4A5E-A01E-CA16A437AB59}" destId="{BC2388DA-2B15-4F9C-9DD0-232A3D0E11D8}" srcOrd="1" destOrd="0" presId="urn:diagrams.loki3.com/BracketList"/>
    <dgm:cxn modelId="{8C02979F-D88D-4902-A651-1043BFA38773}" type="presParOf" srcId="{4B57E626-1BE4-4A5E-A01E-CA16A437AB59}" destId="{202F1F65-1E9E-45E8-B646-ABD50B68D990}" srcOrd="2" destOrd="0" presId="urn:diagrams.loki3.com/BracketList"/>
    <dgm:cxn modelId="{BC23C69B-918D-4EF7-AE05-D364ABB23E88}" type="presParOf" srcId="{4B57E626-1BE4-4A5E-A01E-CA16A437AB59}" destId="{13C1B1FE-1F72-4789-B91C-238EEE6132AD}" srcOrd="3" destOrd="0" presId="urn:diagrams.loki3.com/BracketList"/>
    <dgm:cxn modelId="{E76A9D92-EE5E-4124-A256-CD5A505870E3}" type="presParOf" srcId="{F211EAAF-8D10-4A23-8140-078A1DF7E586}" destId="{4BE0719C-4372-41A3-BDD5-2BA3ECE1FAC6}" srcOrd="1" destOrd="0" presId="urn:diagrams.loki3.com/BracketList"/>
    <dgm:cxn modelId="{01FFE766-C222-4B19-AD25-C444DCE10CC8}" type="presParOf" srcId="{F211EAAF-8D10-4A23-8140-078A1DF7E586}" destId="{E0B5CA42-2BF7-41B8-BDD2-48AC882A7F22}" srcOrd="2" destOrd="0" presId="urn:diagrams.loki3.com/BracketList"/>
    <dgm:cxn modelId="{17A5BA60-F568-48DB-B576-FD0661F88626}" type="presParOf" srcId="{E0B5CA42-2BF7-41B8-BDD2-48AC882A7F22}" destId="{6E1DAD4B-8082-4286-893E-3D4DD268B802}" srcOrd="0" destOrd="0" presId="urn:diagrams.loki3.com/BracketList"/>
    <dgm:cxn modelId="{3694AEA4-EEFA-4100-87AA-AB225650F7A8}" type="presParOf" srcId="{E0B5CA42-2BF7-41B8-BDD2-48AC882A7F22}" destId="{5AFA99AA-729F-402E-A600-37F8816CE05E}" srcOrd="1" destOrd="0" presId="urn:diagrams.loki3.com/BracketList"/>
    <dgm:cxn modelId="{19E4EBFC-F75C-464F-86B7-3BFFF210311B}" type="presParOf" srcId="{E0B5CA42-2BF7-41B8-BDD2-48AC882A7F22}" destId="{3D8E46E5-DAFC-416A-A648-93A218ACD661}" srcOrd="2" destOrd="0" presId="urn:diagrams.loki3.com/BracketList"/>
    <dgm:cxn modelId="{583EA55D-7CD9-4056-A192-8DDAE3AC6309}" type="presParOf" srcId="{E0B5CA42-2BF7-41B8-BDD2-48AC882A7F22}" destId="{B32A3F00-01FF-4717-A959-CC93149002DB}" srcOrd="3" destOrd="0" presId="urn:diagrams.loki3.com/BracketList"/>
    <dgm:cxn modelId="{740BE6BA-CE03-42B7-AC88-3DDB10444E1A}" type="presParOf" srcId="{F211EAAF-8D10-4A23-8140-078A1DF7E586}" destId="{3FAF6382-29B7-4480-B150-E591E0D5C2D7}" srcOrd="3" destOrd="0" presId="urn:diagrams.loki3.com/BracketList"/>
    <dgm:cxn modelId="{3CDA47F1-3A2B-4CA4-A4BA-3082A0708053}" type="presParOf" srcId="{F211EAAF-8D10-4A23-8140-078A1DF7E586}" destId="{9F74FD7C-043E-43D1-B990-83DB9AE8A0ED}" srcOrd="4" destOrd="0" presId="urn:diagrams.loki3.com/BracketList"/>
    <dgm:cxn modelId="{98AE997A-13C8-4BD0-AFED-5DB88E711EB8}" type="presParOf" srcId="{9F74FD7C-043E-43D1-B990-83DB9AE8A0ED}" destId="{ADE314B4-79B7-4DAC-9546-0080D2C720E0}" srcOrd="0" destOrd="0" presId="urn:diagrams.loki3.com/BracketList"/>
    <dgm:cxn modelId="{AA651EC6-F162-4B80-8DC8-F92C9FD82FB6}" type="presParOf" srcId="{9F74FD7C-043E-43D1-B990-83DB9AE8A0ED}" destId="{38A47500-A012-4922-95E1-D6AF17BBEF12}" srcOrd="1" destOrd="0" presId="urn:diagrams.loki3.com/BracketList"/>
    <dgm:cxn modelId="{B27A0FA6-6A5A-4988-82D7-0A055E6F9197}" type="presParOf" srcId="{9F74FD7C-043E-43D1-B990-83DB9AE8A0ED}" destId="{1723789D-840C-4F47-B709-990EC9AD2B55}" srcOrd="2" destOrd="0" presId="urn:diagrams.loki3.com/BracketList"/>
    <dgm:cxn modelId="{F6A89ECE-F0C6-4A83-B9FE-D31D410F0325}" type="presParOf" srcId="{9F74FD7C-043E-43D1-B990-83DB9AE8A0ED}" destId="{A1FFD086-DC40-47E5-9130-9DDEC904F7DE}" srcOrd="3" destOrd="0" presId="urn:diagrams.loki3.com/BracketList"/>
    <dgm:cxn modelId="{8311BAFF-8E29-4FC3-8FE1-25FB47C58309}" type="presParOf" srcId="{F211EAAF-8D10-4A23-8140-078A1DF7E586}" destId="{054A0817-9E1C-48E5-9997-F32ECD922371}" srcOrd="5" destOrd="0" presId="urn:diagrams.loki3.com/BracketList"/>
    <dgm:cxn modelId="{B224F60C-224D-4617-BAD5-C6DE9E3BF28D}" type="presParOf" srcId="{F211EAAF-8D10-4A23-8140-078A1DF7E586}" destId="{7C70577C-6D48-4CA9-B485-55772C5010CB}" srcOrd="6" destOrd="0" presId="urn:diagrams.loki3.com/BracketList"/>
    <dgm:cxn modelId="{4D369FD7-3408-4D0C-932F-E05AB0F841B1}" type="presParOf" srcId="{7C70577C-6D48-4CA9-B485-55772C5010CB}" destId="{FADC4713-652B-400B-9F93-6770778CF2DC}" srcOrd="0" destOrd="0" presId="urn:diagrams.loki3.com/BracketList"/>
    <dgm:cxn modelId="{2BC47438-601F-4663-B981-E25EC2C9E547}" type="presParOf" srcId="{7C70577C-6D48-4CA9-B485-55772C5010CB}" destId="{DFFEAD61-0DCA-4D7E-93BD-372D4B531CCA}" srcOrd="1" destOrd="0" presId="urn:diagrams.loki3.com/BracketList"/>
    <dgm:cxn modelId="{6FA8C67F-EA9F-43E7-8110-B63262DBCD8F}" type="presParOf" srcId="{7C70577C-6D48-4CA9-B485-55772C5010CB}" destId="{AA810754-6115-4C5B-87B3-6F4633AFC0D2}" srcOrd="2" destOrd="0" presId="urn:diagrams.loki3.com/BracketList"/>
    <dgm:cxn modelId="{EC6D0B8C-346D-45D2-A9D3-6E0BFDA74443}" type="presParOf" srcId="{7C70577C-6D48-4CA9-B485-55772C5010CB}" destId="{68E331ED-B7F7-43B1-A206-EEE16E3B8427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36E28A4-5258-4379-9294-FB29B4B86EED}" type="doc">
      <dgm:prSet loTypeId="urn:microsoft.com/office/officeart/2005/8/layout/vProcess5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AU"/>
        </a:p>
      </dgm:t>
    </dgm:pt>
    <dgm:pt modelId="{ED5F91D8-89C2-4B8D-96DE-AE9DBCDD15D3}">
      <dgm:prSet phldrT="[Text]"/>
      <dgm:spPr>
        <a:solidFill>
          <a:srgbClr val="0F3570"/>
        </a:solidFill>
      </dgm:spPr>
      <dgm:t>
        <a:bodyPr/>
        <a:lstStyle/>
        <a:p>
          <a:r>
            <a:rPr lang="en-AU" dirty="0"/>
            <a:t>Choose the correct performance metric</a:t>
          </a:r>
        </a:p>
      </dgm:t>
    </dgm:pt>
    <dgm:pt modelId="{9BA54C6B-F657-48C1-A63F-70D27F095ECF}" type="parTrans" cxnId="{94F92249-BCC5-43E3-8E07-AA842502A06C}">
      <dgm:prSet/>
      <dgm:spPr/>
      <dgm:t>
        <a:bodyPr/>
        <a:lstStyle/>
        <a:p>
          <a:endParaRPr lang="en-AU"/>
        </a:p>
      </dgm:t>
    </dgm:pt>
    <dgm:pt modelId="{D853A947-5A19-4537-A837-69F0D79CD94D}" type="sibTrans" cxnId="{94F92249-BCC5-43E3-8E07-AA842502A06C}">
      <dgm:prSet/>
      <dgm:spPr/>
      <dgm:t>
        <a:bodyPr/>
        <a:lstStyle/>
        <a:p>
          <a:endParaRPr lang="en-AU"/>
        </a:p>
      </dgm:t>
    </dgm:pt>
    <dgm:pt modelId="{E691981F-689D-40E7-B953-DDE6C6A02FDC}">
      <dgm:prSet phldrT="[Text]"/>
      <dgm:spPr>
        <a:solidFill>
          <a:srgbClr val="0F3570"/>
        </a:solidFill>
      </dgm:spPr>
      <dgm:t>
        <a:bodyPr/>
        <a:lstStyle/>
        <a:p>
          <a:r>
            <a:rPr lang="en-AU" dirty="0"/>
            <a:t>Pick a preferred evaluation approach/method</a:t>
          </a:r>
        </a:p>
      </dgm:t>
    </dgm:pt>
    <dgm:pt modelId="{6CD4BCAD-27D4-4EA4-BF99-BEB1E29FF44B}" type="parTrans" cxnId="{4D65653A-4B63-4291-B624-59A1214F0DEE}">
      <dgm:prSet/>
      <dgm:spPr/>
      <dgm:t>
        <a:bodyPr/>
        <a:lstStyle/>
        <a:p>
          <a:endParaRPr lang="en-AU"/>
        </a:p>
      </dgm:t>
    </dgm:pt>
    <dgm:pt modelId="{3A282EFE-F8B8-4814-9586-37019EB0238F}" type="sibTrans" cxnId="{4D65653A-4B63-4291-B624-59A1214F0DEE}">
      <dgm:prSet/>
      <dgm:spPr/>
      <dgm:t>
        <a:bodyPr/>
        <a:lstStyle/>
        <a:p>
          <a:endParaRPr lang="en-AU"/>
        </a:p>
      </dgm:t>
    </dgm:pt>
    <dgm:pt modelId="{9CD204D7-FAF7-4D74-A3CB-2326E87FC75B}">
      <dgm:prSet phldrT="[Text]"/>
      <dgm:spPr>
        <a:solidFill>
          <a:srgbClr val="0F3570"/>
        </a:solidFill>
      </dgm:spPr>
      <dgm:t>
        <a:bodyPr/>
        <a:lstStyle/>
        <a:p>
          <a:r>
            <a:rPr lang="en-AU" dirty="0"/>
            <a:t>Analyse the result</a:t>
          </a:r>
        </a:p>
      </dgm:t>
    </dgm:pt>
    <dgm:pt modelId="{9849D762-36B5-4C03-9462-5865C1006890}" type="parTrans" cxnId="{A6D716BE-404E-4B3D-8B35-80C635C25336}">
      <dgm:prSet/>
      <dgm:spPr/>
      <dgm:t>
        <a:bodyPr/>
        <a:lstStyle/>
        <a:p>
          <a:endParaRPr lang="en-AU"/>
        </a:p>
      </dgm:t>
    </dgm:pt>
    <dgm:pt modelId="{628371BD-564A-40B1-9B38-9A7EB75AC720}" type="sibTrans" cxnId="{A6D716BE-404E-4B3D-8B35-80C635C25336}">
      <dgm:prSet/>
      <dgm:spPr/>
      <dgm:t>
        <a:bodyPr/>
        <a:lstStyle/>
        <a:p>
          <a:endParaRPr lang="en-AU"/>
        </a:p>
      </dgm:t>
    </dgm:pt>
    <dgm:pt modelId="{600F543F-802E-487D-8505-1A830280E2F1}" type="pres">
      <dgm:prSet presAssocID="{E36E28A4-5258-4379-9294-FB29B4B86EED}" presName="outerComposite" presStyleCnt="0">
        <dgm:presLayoutVars>
          <dgm:chMax val="5"/>
          <dgm:dir/>
          <dgm:resizeHandles val="exact"/>
        </dgm:presLayoutVars>
      </dgm:prSet>
      <dgm:spPr/>
    </dgm:pt>
    <dgm:pt modelId="{C0451AF0-21BD-4CFA-BE74-D0828B8BC465}" type="pres">
      <dgm:prSet presAssocID="{E36E28A4-5258-4379-9294-FB29B4B86EED}" presName="dummyMaxCanvas" presStyleCnt="0">
        <dgm:presLayoutVars/>
      </dgm:prSet>
      <dgm:spPr/>
    </dgm:pt>
    <dgm:pt modelId="{4620A4CC-CA5F-42AF-89FA-3FD3C9820B83}" type="pres">
      <dgm:prSet presAssocID="{E36E28A4-5258-4379-9294-FB29B4B86EED}" presName="ThreeNodes_1" presStyleLbl="node1" presStyleIdx="0" presStyleCnt="3">
        <dgm:presLayoutVars>
          <dgm:bulletEnabled val="1"/>
        </dgm:presLayoutVars>
      </dgm:prSet>
      <dgm:spPr/>
    </dgm:pt>
    <dgm:pt modelId="{8402BDBA-F807-4E2B-A64D-16B71E759E69}" type="pres">
      <dgm:prSet presAssocID="{E36E28A4-5258-4379-9294-FB29B4B86EED}" presName="ThreeNodes_2" presStyleLbl="node1" presStyleIdx="1" presStyleCnt="3">
        <dgm:presLayoutVars>
          <dgm:bulletEnabled val="1"/>
        </dgm:presLayoutVars>
      </dgm:prSet>
      <dgm:spPr/>
    </dgm:pt>
    <dgm:pt modelId="{A0F82D61-392C-439F-BFE4-9DC72F460173}" type="pres">
      <dgm:prSet presAssocID="{E36E28A4-5258-4379-9294-FB29B4B86EED}" presName="ThreeNodes_3" presStyleLbl="node1" presStyleIdx="2" presStyleCnt="3">
        <dgm:presLayoutVars>
          <dgm:bulletEnabled val="1"/>
        </dgm:presLayoutVars>
      </dgm:prSet>
      <dgm:spPr/>
    </dgm:pt>
    <dgm:pt modelId="{66CFF292-5560-47E2-8349-B8532493B0F6}" type="pres">
      <dgm:prSet presAssocID="{E36E28A4-5258-4379-9294-FB29B4B86EED}" presName="ThreeConn_1-2" presStyleLbl="fgAccFollowNode1" presStyleIdx="0" presStyleCnt="2">
        <dgm:presLayoutVars>
          <dgm:bulletEnabled val="1"/>
        </dgm:presLayoutVars>
      </dgm:prSet>
      <dgm:spPr/>
    </dgm:pt>
    <dgm:pt modelId="{5339A9DD-5DEC-4633-A65D-7FC29FB9CB34}" type="pres">
      <dgm:prSet presAssocID="{E36E28A4-5258-4379-9294-FB29B4B86EED}" presName="ThreeConn_2-3" presStyleLbl="fgAccFollowNode1" presStyleIdx="1" presStyleCnt="2">
        <dgm:presLayoutVars>
          <dgm:bulletEnabled val="1"/>
        </dgm:presLayoutVars>
      </dgm:prSet>
      <dgm:spPr/>
    </dgm:pt>
    <dgm:pt modelId="{6449441C-2D7E-47E4-B68F-A12EE3DF5CEA}" type="pres">
      <dgm:prSet presAssocID="{E36E28A4-5258-4379-9294-FB29B4B86EED}" presName="ThreeNodes_1_text" presStyleLbl="node1" presStyleIdx="2" presStyleCnt="3">
        <dgm:presLayoutVars>
          <dgm:bulletEnabled val="1"/>
        </dgm:presLayoutVars>
      </dgm:prSet>
      <dgm:spPr/>
    </dgm:pt>
    <dgm:pt modelId="{B888AE18-BECB-4297-BC8E-62E4E0EF16C1}" type="pres">
      <dgm:prSet presAssocID="{E36E28A4-5258-4379-9294-FB29B4B86EED}" presName="ThreeNodes_2_text" presStyleLbl="node1" presStyleIdx="2" presStyleCnt="3">
        <dgm:presLayoutVars>
          <dgm:bulletEnabled val="1"/>
        </dgm:presLayoutVars>
      </dgm:prSet>
      <dgm:spPr/>
    </dgm:pt>
    <dgm:pt modelId="{85CA9B69-CB1F-4451-9028-F1FEA5807D35}" type="pres">
      <dgm:prSet presAssocID="{E36E28A4-5258-4379-9294-FB29B4B86EED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49E1609-7EFE-4269-9E01-DFAD76A69E16}" type="presOf" srcId="{ED5F91D8-89C2-4B8D-96DE-AE9DBCDD15D3}" destId="{4620A4CC-CA5F-42AF-89FA-3FD3C9820B83}" srcOrd="0" destOrd="0" presId="urn:microsoft.com/office/officeart/2005/8/layout/vProcess5"/>
    <dgm:cxn modelId="{AED1C529-EA4C-4344-9DA7-711EA5EE80D3}" type="presOf" srcId="{D853A947-5A19-4537-A837-69F0D79CD94D}" destId="{66CFF292-5560-47E2-8349-B8532493B0F6}" srcOrd="0" destOrd="0" presId="urn:microsoft.com/office/officeart/2005/8/layout/vProcess5"/>
    <dgm:cxn modelId="{4D65653A-4B63-4291-B624-59A1214F0DEE}" srcId="{E36E28A4-5258-4379-9294-FB29B4B86EED}" destId="{E691981F-689D-40E7-B953-DDE6C6A02FDC}" srcOrd="1" destOrd="0" parTransId="{6CD4BCAD-27D4-4EA4-BF99-BEB1E29FF44B}" sibTransId="{3A282EFE-F8B8-4814-9586-37019EB0238F}"/>
    <dgm:cxn modelId="{01A3AA3B-F420-42C3-80A0-177803AAB8A0}" type="presOf" srcId="{ED5F91D8-89C2-4B8D-96DE-AE9DBCDD15D3}" destId="{6449441C-2D7E-47E4-B68F-A12EE3DF5CEA}" srcOrd="1" destOrd="0" presId="urn:microsoft.com/office/officeart/2005/8/layout/vProcess5"/>
    <dgm:cxn modelId="{94F92249-BCC5-43E3-8E07-AA842502A06C}" srcId="{E36E28A4-5258-4379-9294-FB29B4B86EED}" destId="{ED5F91D8-89C2-4B8D-96DE-AE9DBCDD15D3}" srcOrd="0" destOrd="0" parTransId="{9BA54C6B-F657-48C1-A63F-70D27F095ECF}" sibTransId="{D853A947-5A19-4537-A837-69F0D79CD94D}"/>
    <dgm:cxn modelId="{4BF35949-EFD0-4D70-A9DB-A6871E3C03CA}" type="presOf" srcId="{E36E28A4-5258-4379-9294-FB29B4B86EED}" destId="{600F543F-802E-487D-8505-1A830280E2F1}" srcOrd="0" destOrd="0" presId="urn:microsoft.com/office/officeart/2005/8/layout/vProcess5"/>
    <dgm:cxn modelId="{415FD156-C17D-4BE1-9B1A-1CF257A063B5}" type="presOf" srcId="{3A282EFE-F8B8-4814-9586-37019EB0238F}" destId="{5339A9DD-5DEC-4633-A65D-7FC29FB9CB34}" srcOrd="0" destOrd="0" presId="urn:microsoft.com/office/officeart/2005/8/layout/vProcess5"/>
    <dgm:cxn modelId="{707FC195-39A4-466A-AC81-CBE5325ED56F}" type="presOf" srcId="{E691981F-689D-40E7-B953-DDE6C6A02FDC}" destId="{8402BDBA-F807-4E2B-A64D-16B71E759E69}" srcOrd="0" destOrd="0" presId="urn:microsoft.com/office/officeart/2005/8/layout/vProcess5"/>
    <dgm:cxn modelId="{9649B6BA-B8A1-4A62-A502-8661E47EECD3}" type="presOf" srcId="{9CD204D7-FAF7-4D74-A3CB-2326E87FC75B}" destId="{85CA9B69-CB1F-4451-9028-F1FEA5807D35}" srcOrd="1" destOrd="0" presId="urn:microsoft.com/office/officeart/2005/8/layout/vProcess5"/>
    <dgm:cxn modelId="{A6D716BE-404E-4B3D-8B35-80C635C25336}" srcId="{E36E28A4-5258-4379-9294-FB29B4B86EED}" destId="{9CD204D7-FAF7-4D74-A3CB-2326E87FC75B}" srcOrd="2" destOrd="0" parTransId="{9849D762-36B5-4C03-9462-5865C1006890}" sibTransId="{628371BD-564A-40B1-9B38-9A7EB75AC720}"/>
    <dgm:cxn modelId="{00DF77CA-9608-4545-B153-B75346BF8A7A}" type="presOf" srcId="{9CD204D7-FAF7-4D74-A3CB-2326E87FC75B}" destId="{A0F82D61-392C-439F-BFE4-9DC72F460173}" srcOrd="0" destOrd="0" presId="urn:microsoft.com/office/officeart/2005/8/layout/vProcess5"/>
    <dgm:cxn modelId="{F623EFF1-682E-435A-95CC-8B64137C4D46}" type="presOf" srcId="{E691981F-689D-40E7-B953-DDE6C6A02FDC}" destId="{B888AE18-BECB-4297-BC8E-62E4E0EF16C1}" srcOrd="1" destOrd="0" presId="urn:microsoft.com/office/officeart/2005/8/layout/vProcess5"/>
    <dgm:cxn modelId="{87CDB014-BBF8-4909-BD5A-0B4011A10B21}" type="presParOf" srcId="{600F543F-802E-487D-8505-1A830280E2F1}" destId="{C0451AF0-21BD-4CFA-BE74-D0828B8BC465}" srcOrd="0" destOrd="0" presId="urn:microsoft.com/office/officeart/2005/8/layout/vProcess5"/>
    <dgm:cxn modelId="{8DDEBFC3-C10D-49FA-9E6C-4F83AA6C712D}" type="presParOf" srcId="{600F543F-802E-487D-8505-1A830280E2F1}" destId="{4620A4CC-CA5F-42AF-89FA-3FD3C9820B83}" srcOrd="1" destOrd="0" presId="urn:microsoft.com/office/officeart/2005/8/layout/vProcess5"/>
    <dgm:cxn modelId="{AA4ADF78-137C-4E4C-B82F-8512560C384C}" type="presParOf" srcId="{600F543F-802E-487D-8505-1A830280E2F1}" destId="{8402BDBA-F807-4E2B-A64D-16B71E759E69}" srcOrd="2" destOrd="0" presId="urn:microsoft.com/office/officeart/2005/8/layout/vProcess5"/>
    <dgm:cxn modelId="{B4CCD651-7CB2-4547-9BF9-9CBD621116FA}" type="presParOf" srcId="{600F543F-802E-487D-8505-1A830280E2F1}" destId="{A0F82D61-392C-439F-BFE4-9DC72F460173}" srcOrd="3" destOrd="0" presId="urn:microsoft.com/office/officeart/2005/8/layout/vProcess5"/>
    <dgm:cxn modelId="{AAD986A9-F18D-4967-BF33-6A90B7745906}" type="presParOf" srcId="{600F543F-802E-487D-8505-1A830280E2F1}" destId="{66CFF292-5560-47E2-8349-B8532493B0F6}" srcOrd="4" destOrd="0" presId="urn:microsoft.com/office/officeart/2005/8/layout/vProcess5"/>
    <dgm:cxn modelId="{62156CDA-05D2-494C-8C0F-B134AC8678DA}" type="presParOf" srcId="{600F543F-802E-487D-8505-1A830280E2F1}" destId="{5339A9DD-5DEC-4633-A65D-7FC29FB9CB34}" srcOrd="5" destOrd="0" presId="urn:microsoft.com/office/officeart/2005/8/layout/vProcess5"/>
    <dgm:cxn modelId="{B720480B-506E-43C8-B269-B6806F9026D3}" type="presParOf" srcId="{600F543F-802E-487D-8505-1A830280E2F1}" destId="{6449441C-2D7E-47E4-B68F-A12EE3DF5CEA}" srcOrd="6" destOrd="0" presId="urn:microsoft.com/office/officeart/2005/8/layout/vProcess5"/>
    <dgm:cxn modelId="{3BBF2BCE-4C05-4176-91DB-7B5C880C26CF}" type="presParOf" srcId="{600F543F-802E-487D-8505-1A830280E2F1}" destId="{B888AE18-BECB-4297-BC8E-62E4E0EF16C1}" srcOrd="7" destOrd="0" presId="urn:microsoft.com/office/officeart/2005/8/layout/vProcess5"/>
    <dgm:cxn modelId="{FAF23F23-452E-4630-B738-72A37B62FD02}" type="presParOf" srcId="{600F543F-802E-487D-8505-1A830280E2F1}" destId="{85CA9B69-CB1F-4451-9028-F1FEA5807D3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5C33A6-3AE3-44C6-B73F-B866FCED2E21}" type="doc">
      <dgm:prSet loTypeId="urn:microsoft.com/office/officeart/2005/8/layout/hList2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ID"/>
        </a:p>
      </dgm:t>
    </dgm:pt>
    <dgm:pt modelId="{7F900D3A-5A35-4C10-8CF8-5AFE4BE5122D}">
      <dgm:prSet phldrT="[Text]"/>
      <dgm:spPr/>
      <dgm:t>
        <a:bodyPr/>
        <a:lstStyle/>
        <a:p>
          <a:r>
            <a:rPr lang="en-US" dirty="0"/>
            <a:t>Classification</a:t>
          </a:r>
          <a:endParaRPr lang="en-ID" dirty="0"/>
        </a:p>
      </dgm:t>
    </dgm:pt>
    <dgm:pt modelId="{141FA4AB-FD50-478D-8028-9E7A066C0EC5}" type="parTrans" cxnId="{0C7C04BD-7F06-4283-81D8-90C9F2BFACD6}">
      <dgm:prSet/>
      <dgm:spPr/>
      <dgm:t>
        <a:bodyPr/>
        <a:lstStyle/>
        <a:p>
          <a:endParaRPr lang="en-ID"/>
        </a:p>
      </dgm:t>
    </dgm:pt>
    <dgm:pt modelId="{E00243FE-6E3F-4022-B0FC-8A7B80852DEB}" type="sibTrans" cxnId="{0C7C04BD-7F06-4283-81D8-90C9F2BFACD6}">
      <dgm:prSet/>
      <dgm:spPr/>
      <dgm:t>
        <a:bodyPr/>
        <a:lstStyle/>
        <a:p>
          <a:endParaRPr lang="en-ID"/>
        </a:p>
      </dgm:t>
    </dgm:pt>
    <dgm:pt modelId="{C8C0CC3C-4EAB-44E1-9B00-E9D7CAA49516}">
      <dgm:prSet phldrT="[Text]"/>
      <dgm:spPr>
        <a:solidFill>
          <a:srgbClr val="0F3570"/>
        </a:solidFill>
        <a:ln>
          <a:solidFill>
            <a:srgbClr val="0F3570"/>
          </a:solidFill>
        </a:ln>
      </dgm:spPr>
      <dgm:t>
        <a:bodyPr/>
        <a:lstStyle/>
        <a:p>
          <a:r>
            <a:rPr lang="en-US" dirty="0" err="1"/>
            <a:t>Confussion</a:t>
          </a:r>
          <a:r>
            <a:rPr lang="en-US" dirty="0"/>
            <a:t> Matrix</a:t>
          </a:r>
          <a:endParaRPr lang="en-ID" dirty="0"/>
        </a:p>
      </dgm:t>
    </dgm:pt>
    <dgm:pt modelId="{3E173CAE-E584-402F-A7B3-770756DA2E9C}" type="parTrans" cxnId="{F79912AD-FE98-4075-9F58-36090693BA10}">
      <dgm:prSet/>
      <dgm:spPr/>
      <dgm:t>
        <a:bodyPr/>
        <a:lstStyle/>
        <a:p>
          <a:endParaRPr lang="en-ID"/>
        </a:p>
      </dgm:t>
    </dgm:pt>
    <dgm:pt modelId="{18943C9D-86AB-4B69-9A8D-4DF804D4D501}" type="sibTrans" cxnId="{F79912AD-FE98-4075-9F58-36090693BA10}">
      <dgm:prSet/>
      <dgm:spPr/>
      <dgm:t>
        <a:bodyPr/>
        <a:lstStyle/>
        <a:p>
          <a:endParaRPr lang="en-ID"/>
        </a:p>
      </dgm:t>
    </dgm:pt>
    <dgm:pt modelId="{09C7D5F6-ADBD-4509-9432-B06688902EB0}">
      <dgm:prSet phldrT="[Text]"/>
      <dgm:spPr>
        <a:solidFill>
          <a:srgbClr val="0F3570"/>
        </a:solidFill>
        <a:ln>
          <a:solidFill>
            <a:srgbClr val="0F3570"/>
          </a:solidFill>
        </a:ln>
      </dgm:spPr>
      <dgm:t>
        <a:bodyPr/>
        <a:lstStyle/>
        <a:p>
          <a:r>
            <a:rPr lang="en-US" dirty="0"/>
            <a:t>Area Under the Curve (AUC)</a:t>
          </a:r>
          <a:endParaRPr lang="en-ID" dirty="0"/>
        </a:p>
      </dgm:t>
    </dgm:pt>
    <dgm:pt modelId="{5FFDC8AE-4139-4CA8-AF91-E8B45C53AF5C}" type="parTrans" cxnId="{7308114C-EF5A-4E12-8739-8A9F98B4941C}">
      <dgm:prSet/>
      <dgm:spPr/>
      <dgm:t>
        <a:bodyPr/>
        <a:lstStyle/>
        <a:p>
          <a:endParaRPr lang="en-ID"/>
        </a:p>
      </dgm:t>
    </dgm:pt>
    <dgm:pt modelId="{DD0E7292-375F-45DC-8534-310761D4455B}" type="sibTrans" cxnId="{7308114C-EF5A-4E12-8739-8A9F98B4941C}">
      <dgm:prSet/>
      <dgm:spPr/>
      <dgm:t>
        <a:bodyPr/>
        <a:lstStyle/>
        <a:p>
          <a:endParaRPr lang="en-ID"/>
        </a:p>
      </dgm:t>
    </dgm:pt>
    <dgm:pt modelId="{D72C6026-DF63-4025-B589-61555AFCB825}">
      <dgm:prSet phldrT="[Text]"/>
      <dgm:spPr/>
      <dgm:t>
        <a:bodyPr/>
        <a:lstStyle/>
        <a:p>
          <a:r>
            <a:rPr lang="en-US" dirty="0"/>
            <a:t>Regression</a:t>
          </a:r>
          <a:endParaRPr lang="en-ID" dirty="0"/>
        </a:p>
      </dgm:t>
    </dgm:pt>
    <dgm:pt modelId="{7A31D5DC-2A48-4491-8DD6-268D889CD536}" type="parTrans" cxnId="{747A8955-3E0A-4B91-8E9C-E65C4D5D1BAF}">
      <dgm:prSet/>
      <dgm:spPr/>
      <dgm:t>
        <a:bodyPr/>
        <a:lstStyle/>
        <a:p>
          <a:endParaRPr lang="en-ID"/>
        </a:p>
      </dgm:t>
    </dgm:pt>
    <dgm:pt modelId="{02D58D8B-3841-4B0A-9C21-7D30C9655890}" type="sibTrans" cxnId="{747A8955-3E0A-4B91-8E9C-E65C4D5D1BAF}">
      <dgm:prSet/>
      <dgm:spPr/>
      <dgm:t>
        <a:bodyPr/>
        <a:lstStyle/>
        <a:p>
          <a:endParaRPr lang="en-ID"/>
        </a:p>
      </dgm:t>
    </dgm:pt>
    <dgm:pt modelId="{95C6C438-2722-46CB-BBC8-6DA2E561D8B4}">
      <dgm:prSet phldrT="[Text]"/>
      <dgm:spPr>
        <a:solidFill>
          <a:srgbClr val="0F3570"/>
        </a:solidFill>
        <a:ln>
          <a:solidFill>
            <a:srgbClr val="0F3570"/>
          </a:solidFill>
        </a:ln>
      </dgm:spPr>
      <dgm:t>
        <a:bodyPr/>
        <a:lstStyle/>
        <a:p>
          <a:r>
            <a:rPr lang="en-US" dirty="0"/>
            <a:t>Root Mean Squared Error (RMSE) / MSE</a:t>
          </a:r>
          <a:endParaRPr lang="en-ID" dirty="0"/>
        </a:p>
      </dgm:t>
    </dgm:pt>
    <dgm:pt modelId="{84ED3CA7-503B-47DA-AB9F-6A5F6E0ECCE7}" type="parTrans" cxnId="{E7A115D8-C808-4010-A459-07A65C4EC580}">
      <dgm:prSet/>
      <dgm:spPr/>
      <dgm:t>
        <a:bodyPr/>
        <a:lstStyle/>
        <a:p>
          <a:endParaRPr lang="en-ID"/>
        </a:p>
      </dgm:t>
    </dgm:pt>
    <dgm:pt modelId="{34BD6D01-9F34-42CF-9EEE-2157EFDD8618}" type="sibTrans" cxnId="{E7A115D8-C808-4010-A459-07A65C4EC580}">
      <dgm:prSet/>
      <dgm:spPr/>
      <dgm:t>
        <a:bodyPr/>
        <a:lstStyle/>
        <a:p>
          <a:endParaRPr lang="en-ID"/>
        </a:p>
      </dgm:t>
    </dgm:pt>
    <dgm:pt modelId="{A2C3CEEC-F357-4956-A1B7-E975479FCEDA}">
      <dgm:prSet phldrT="[Text]"/>
      <dgm:spPr>
        <a:solidFill>
          <a:srgbClr val="0F3570"/>
        </a:solidFill>
        <a:ln>
          <a:solidFill>
            <a:srgbClr val="0F3570"/>
          </a:solidFill>
        </a:ln>
      </dgm:spPr>
      <dgm:t>
        <a:bodyPr/>
        <a:lstStyle/>
        <a:p>
          <a:r>
            <a:rPr lang="en-US" dirty="0"/>
            <a:t>Mean Squared Error (MAE)</a:t>
          </a:r>
          <a:endParaRPr lang="en-ID" dirty="0"/>
        </a:p>
      </dgm:t>
    </dgm:pt>
    <dgm:pt modelId="{201BE2AD-57C9-4A3F-8272-BC0142C7BDCB}" type="parTrans" cxnId="{6E9E0DDB-CC7C-45F4-8323-DAADA5123B0F}">
      <dgm:prSet/>
      <dgm:spPr/>
      <dgm:t>
        <a:bodyPr/>
        <a:lstStyle/>
        <a:p>
          <a:endParaRPr lang="en-ID"/>
        </a:p>
      </dgm:t>
    </dgm:pt>
    <dgm:pt modelId="{B9B9B697-5B30-4780-98ED-12E972513562}" type="sibTrans" cxnId="{6E9E0DDB-CC7C-45F4-8323-DAADA5123B0F}">
      <dgm:prSet/>
      <dgm:spPr/>
      <dgm:t>
        <a:bodyPr/>
        <a:lstStyle/>
        <a:p>
          <a:endParaRPr lang="en-ID"/>
        </a:p>
      </dgm:t>
    </dgm:pt>
    <dgm:pt modelId="{8D3A07F6-3BB3-4394-9328-84F4B299DF68}">
      <dgm:prSet phldrT="[Text]"/>
      <dgm:spPr>
        <a:solidFill>
          <a:srgbClr val="0F3570"/>
        </a:solidFill>
        <a:ln>
          <a:solidFill>
            <a:srgbClr val="0F3570"/>
          </a:solidFill>
        </a:ln>
      </dgm:spPr>
      <dgm:t>
        <a:bodyPr/>
        <a:lstStyle/>
        <a:p>
          <a:r>
            <a:rPr lang="en-US" dirty="0"/>
            <a:t>Accuracy</a:t>
          </a:r>
          <a:endParaRPr lang="en-ID" dirty="0"/>
        </a:p>
      </dgm:t>
    </dgm:pt>
    <dgm:pt modelId="{C0C0F77E-008D-4CAE-A440-D6979D355378}" type="parTrans" cxnId="{33BF514B-D9C4-4A4F-884E-872CF09D6FA2}">
      <dgm:prSet/>
      <dgm:spPr/>
      <dgm:t>
        <a:bodyPr/>
        <a:lstStyle/>
        <a:p>
          <a:endParaRPr lang="en-ID"/>
        </a:p>
      </dgm:t>
    </dgm:pt>
    <dgm:pt modelId="{4BB9A591-3201-49D8-BC8F-8208BA46CFC8}" type="sibTrans" cxnId="{33BF514B-D9C4-4A4F-884E-872CF09D6FA2}">
      <dgm:prSet/>
      <dgm:spPr/>
      <dgm:t>
        <a:bodyPr/>
        <a:lstStyle/>
        <a:p>
          <a:endParaRPr lang="en-ID"/>
        </a:p>
      </dgm:t>
    </dgm:pt>
    <dgm:pt modelId="{4B3969A3-A3ED-433E-82AF-A5CCD02ED450}">
      <dgm:prSet phldrT="[Text]"/>
      <dgm:spPr>
        <a:solidFill>
          <a:srgbClr val="0F3570"/>
        </a:solidFill>
        <a:ln>
          <a:solidFill>
            <a:srgbClr val="0F3570"/>
          </a:solidFill>
        </a:ln>
      </dgm:spPr>
      <dgm:t>
        <a:bodyPr/>
        <a:lstStyle/>
        <a:p>
          <a:r>
            <a:rPr lang="en-US" dirty="0"/>
            <a:t>Precision</a:t>
          </a:r>
          <a:endParaRPr lang="en-ID" dirty="0"/>
        </a:p>
      </dgm:t>
    </dgm:pt>
    <dgm:pt modelId="{A43FB29D-237B-4A1A-97CA-E4AC6D1F3DD2}" type="parTrans" cxnId="{6CF54B0B-D8AA-4E76-84F3-FD54C64FF13A}">
      <dgm:prSet/>
      <dgm:spPr/>
      <dgm:t>
        <a:bodyPr/>
        <a:lstStyle/>
        <a:p>
          <a:endParaRPr lang="en-ID"/>
        </a:p>
      </dgm:t>
    </dgm:pt>
    <dgm:pt modelId="{B60C87A9-5AFB-4567-B427-2C0B8AC20E06}" type="sibTrans" cxnId="{6CF54B0B-D8AA-4E76-84F3-FD54C64FF13A}">
      <dgm:prSet/>
      <dgm:spPr/>
      <dgm:t>
        <a:bodyPr/>
        <a:lstStyle/>
        <a:p>
          <a:endParaRPr lang="en-ID"/>
        </a:p>
      </dgm:t>
    </dgm:pt>
    <dgm:pt modelId="{E83C18D7-AD60-4B48-9264-46C6FAADF459}">
      <dgm:prSet phldrT="[Text]"/>
      <dgm:spPr>
        <a:solidFill>
          <a:srgbClr val="0F3570"/>
        </a:solidFill>
        <a:ln>
          <a:solidFill>
            <a:srgbClr val="0F3570"/>
          </a:solidFill>
        </a:ln>
      </dgm:spPr>
      <dgm:t>
        <a:bodyPr/>
        <a:lstStyle/>
        <a:p>
          <a:r>
            <a:rPr lang="en-US" dirty="0"/>
            <a:t>Recall</a:t>
          </a:r>
          <a:endParaRPr lang="en-ID" dirty="0"/>
        </a:p>
      </dgm:t>
    </dgm:pt>
    <dgm:pt modelId="{72D26C5C-443F-4528-A1E7-FF7D2774FFBF}" type="parTrans" cxnId="{9C51AC72-8CD2-46AC-8BD3-6FC9BCB9FABB}">
      <dgm:prSet/>
      <dgm:spPr/>
      <dgm:t>
        <a:bodyPr/>
        <a:lstStyle/>
        <a:p>
          <a:endParaRPr lang="en-ID"/>
        </a:p>
      </dgm:t>
    </dgm:pt>
    <dgm:pt modelId="{8BAA04D9-6522-4B52-9F48-4B79BE4574D5}" type="sibTrans" cxnId="{9C51AC72-8CD2-46AC-8BD3-6FC9BCB9FABB}">
      <dgm:prSet/>
      <dgm:spPr/>
      <dgm:t>
        <a:bodyPr/>
        <a:lstStyle/>
        <a:p>
          <a:endParaRPr lang="en-ID"/>
        </a:p>
      </dgm:t>
    </dgm:pt>
    <dgm:pt modelId="{A82B07EE-865B-4073-BF6A-4057476BCE12}">
      <dgm:prSet phldrT="[Text]"/>
      <dgm:spPr>
        <a:solidFill>
          <a:srgbClr val="0F3570"/>
        </a:solidFill>
        <a:ln>
          <a:solidFill>
            <a:srgbClr val="0F3570"/>
          </a:solidFill>
        </a:ln>
      </dgm:spPr>
      <dgm:t>
        <a:bodyPr/>
        <a:lstStyle/>
        <a:p>
          <a:r>
            <a:rPr lang="en-US" dirty="0"/>
            <a:t>F1-Score</a:t>
          </a:r>
          <a:endParaRPr lang="en-ID" dirty="0"/>
        </a:p>
      </dgm:t>
    </dgm:pt>
    <dgm:pt modelId="{CBDDDBC0-C396-4C9F-B3B6-725770743119}" type="parTrans" cxnId="{C84DA124-C6A8-470E-AFB0-5B74B90D9E2B}">
      <dgm:prSet/>
      <dgm:spPr/>
      <dgm:t>
        <a:bodyPr/>
        <a:lstStyle/>
        <a:p>
          <a:endParaRPr lang="en-ID"/>
        </a:p>
      </dgm:t>
    </dgm:pt>
    <dgm:pt modelId="{A3058A57-495A-4577-AE8A-13A684E4AB49}" type="sibTrans" cxnId="{C84DA124-C6A8-470E-AFB0-5B74B90D9E2B}">
      <dgm:prSet/>
      <dgm:spPr/>
      <dgm:t>
        <a:bodyPr/>
        <a:lstStyle/>
        <a:p>
          <a:endParaRPr lang="en-ID"/>
        </a:p>
      </dgm:t>
    </dgm:pt>
    <dgm:pt modelId="{11DBFEC3-F90A-41BE-BFB4-5ECBD4AA1333}">
      <dgm:prSet phldrT="[Text]"/>
      <dgm:spPr>
        <a:solidFill>
          <a:srgbClr val="0F3570"/>
        </a:solidFill>
        <a:ln>
          <a:solidFill>
            <a:srgbClr val="0F3570"/>
          </a:solidFill>
        </a:ln>
      </dgm:spPr>
      <dgm:t>
        <a:bodyPr/>
        <a:lstStyle/>
        <a:p>
          <a:r>
            <a:rPr lang="en-US" dirty="0"/>
            <a:t>MAPE</a:t>
          </a:r>
          <a:endParaRPr lang="en-ID" dirty="0"/>
        </a:p>
      </dgm:t>
    </dgm:pt>
    <dgm:pt modelId="{42FE0919-AC03-443E-A444-3C9C951DB536}" type="parTrans" cxnId="{14DB49AA-EBAD-4689-B93A-0C1EA79D5C9E}">
      <dgm:prSet/>
      <dgm:spPr/>
      <dgm:t>
        <a:bodyPr/>
        <a:lstStyle/>
        <a:p>
          <a:endParaRPr lang="en-ID"/>
        </a:p>
      </dgm:t>
    </dgm:pt>
    <dgm:pt modelId="{729188B2-559E-4645-8594-D9856297AABA}" type="sibTrans" cxnId="{14DB49AA-EBAD-4689-B93A-0C1EA79D5C9E}">
      <dgm:prSet/>
      <dgm:spPr/>
      <dgm:t>
        <a:bodyPr/>
        <a:lstStyle/>
        <a:p>
          <a:endParaRPr lang="en-ID"/>
        </a:p>
      </dgm:t>
    </dgm:pt>
    <dgm:pt modelId="{80B3F271-B6C8-474F-B1AC-161E31220131}">
      <dgm:prSet phldrT="[Text]"/>
      <dgm:spPr>
        <a:solidFill>
          <a:srgbClr val="0F3570"/>
        </a:solidFill>
        <a:ln>
          <a:solidFill>
            <a:srgbClr val="0F3570"/>
          </a:solidFill>
        </a:ln>
      </dgm:spPr>
      <dgm:t>
        <a:bodyPr/>
        <a:lstStyle/>
        <a:p>
          <a:r>
            <a:rPr lang="en-US" dirty="0"/>
            <a:t>Adj R</a:t>
          </a:r>
          <a:r>
            <a:rPr lang="en-US" baseline="30000" dirty="0"/>
            <a:t>2</a:t>
          </a:r>
          <a:r>
            <a:rPr lang="en-US" dirty="0"/>
            <a:t> / R</a:t>
          </a:r>
          <a:r>
            <a:rPr lang="en-US" baseline="30000" dirty="0"/>
            <a:t>2</a:t>
          </a:r>
          <a:endParaRPr lang="en-ID" baseline="30000" dirty="0"/>
        </a:p>
      </dgm:t>
    </dgm:pt>
    <dgm:pt modelId="{09DAB67F-4E3D-47BD-B845-A52F9D5C11B2}" type="parTrans" cxnId="{190DFA7C-3A42-4AAC-A491-BF260E7973B5}">
      <dgm:prSet/>
      <dgm:spPr/>
      <dgm:t>
        <a:bodyPr/>
        <a:lstStyle/>
        <a:p>
          <a:endParaRPr lang="en-ID"/>
        </a:p>
      </dgm:t>
    </dgm:pt>
    <dgm:pt modelId="{C8FD7AA0-CE70-43B9-A6B7-F21C796B8B29}" type="sibTrans" cxnId="{190DFA7C-3A42-4AAC-A491-BF260E7973B5}">
      <dgm:prSet/>
      <dgm:spPr/>
      <dgm:t>
        <a:bodyPr/>
        <a:lstStyle/>
        <a:p>
          <a:endParaRPr lang="en-ID"/>
        </a:p>
      </dgm:t>
    </dgm:pt>
    <dgm:pt modelId="{F9F7A3D0-4F9D-4208-AC5E-DA3173A9E0D7}">
      <dgm:prSet phldrT="[Text]"/>
      <dgm:spPr>
        <a:solidFill>
          <a:srgbClr val="0F3570"/>
        </a:solidFill>
        <a:ln>
          <a:solidFill>
            <a:srgbClr val="0F3570"/>
          </a:solidFill>
        </a:ln>
      </dgm:spPr>
      <dgm:t>
        <a:bodyPr/>
        <a:lstStyle/>
        <a:p>
          <a:r>
            <a:rPr lang="en-US" dirty="0"/>
            <a:t>Other:</a:t>
          </a:r>
          <a:endParaRPr lang="en-ID" dirty="0"/>
        </a:p>
      </dgm:t>
    </dgm:pt>
    <dgm:pt modelId="{66DEC2FE-5A3A-4B83-8F58-52AAA359B7B4}" type="parTrans" cxnId="{6B8792A5-5F05-4E09-B0F5-739FD859745F}">
      <dgm:prSet/>
      <dgm:spPr/>
      <dgm:t>
        <a:bodyPr/>
        <a:lstStyle/>
        <a:p>
          <a:endParaRPr lang="en-ID"/>
        </a:p>
      </dgm:t>
    </dgm:pt>
    <dgm:pt modelId="{E2D92251-8D1C-4C1D-8417-11808C38CDFE}" type="sibTrans" cxnId="{6B8792A5-5F05-4E09-B0F5-739FD859745F}">
      <dgm:prSet/>
      <dgm:spPr/>
      <dgm:t>
        <a:bodyPr/>
        <a:lstStyle/>
        <a:p>
          <a:endParaRPr lang="en-ID"/>
        </a:p>
      </dgm:t>
    </dgm:pt>
    <dgm:pt modelId="{08FA2882-C797-49EF-8DEB-3EAD2B656F54}" type="pres">
      <dgm:prSet presAssocID="{B55C33A6-3AE3-44C6-B73F-B866FCED2E21}" presName="linearFlow" presStyleCnt="0">
        <dgm:presLayoutVars>
          <dgm:dir/>
          <dgm:animLvl val="lvl"/>
          <dgm:resizeHandles/>
        </dgm:presLayoutVars>
      </dgm:prSet>
      <dgm:spPr/>
    </dgm:pt>
    <dgm:pt modelId="{FD9ED8AC-4C4A-4EDA-A727-D343717A9D5E}" type="pres">
      <dgm:prSet presAssocID="{7F900D3A-5A35-4C10-8CF8-5AFE4BE5122D}" presName="compositeNode" presStyleCnt="0">
        <dgm:presLayoutVars>
          <dgm:bulletEnabled val="1"/>
        </dgm:presLayoutVars>
      </dgm:prSet>
      <dgm:spPr/>
    </dgm:pt>
    <dgm:pt modelId="{F9BDD103-319A-4120-847F-83D3C9A0A710}" type="pres">
      <dgm:prSet presAssocID="{7F900D3A-5A35-4C10-8CF8-5AFE4BE5122D}" presName="image" presStyleLbl="fgImgPlace1" presStyleIdx="0" presStyleCnt="2"/>
      <dgm:spPr/>
    </dgm:pt>
    <dgm:pt modelId="{73FD9C47-5D20-42E0-B2FE-7D7277A2536C}" type="pres">
      <dgm:prSet presAssocID="{7F900D3A-5A35-4C10-8CF8-5AFE4BE5122D}" presName="childNode" presStyleLbl="node1" presStyleIdx="0" presStyleCnt="2">
        <dgm:presLayoutVars>
          <dgm:bulletEnabled val="1"/>
        </dgm:presLayoutVars>
      </dgm:prSet>
      <dgm:spPr/>
    </dgm:pt>
    <dgm:pt modelId="{26D73ED5-9C4D-4E3D-86DF-28D605F247C3}" type="pres">
      <dgm:prSet presAssocID="{7F900D3A-5A35-4C10-8CF8-5AFE4BE5122D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65ECC637-4C0B-4D5A-966D-156463A3672E}" type="pres">
      <dgm:prSet presAssocID="{E00243FE-6E3F-4022-B0FC-8A7B80852DEB}" presName="sibTrans" presStyleCnt="0"/>
      <dgm:spPr/>
    </dgm:pt>
    <dgm:pt modelId="{782E7B98-8980-4157-AD2C-B540D05CA8D2}" type="pres">
      <dgm:prSet presAssocID="{D72C6026-DF63-4025-B589-61555AFCB825}" presName="compositeNode" presStyleCnt="0">
        <dgm:presLayoutVars>
          <dgm:bulletEnabled val="1"/>
        </dgm:presLayoutVars>
      </dgm:prSet>
      <dgm:spPr/>
    </dgm:pt>
    <dgm:pt modelId="{E6FE4CDD-F2D3-4F02-950C-ED1D0F42A2DE}" type="pres">
      <dgm:prSet presAssocID="{D72C6026-DF63-4025-B589-61555AFCB825}" presName="image" presStyleLbl="fgImgPlace1" presStyleIdx="1" presStyleCnt="2"/>
      <dgm:spPr/>
    </dgm:pt>
    <dgm:pt modelId="{C00BDEDA-C7FA-4EDB-97D6-7A57585340CA}" type="pres">
      <dgm:prSet presAssocID="{D72C6026-DF63-4025-B589-61555AFCB825}" presName="childNode" presStyleLbl="node1" presStyleIdx="1" presStyleCnt="2">
        <dgm:presLayoutVars>
          <dgm:bulletEnabled val="1"/>
        </dgm:presLayoutVars>
      </dgm:prSet>
      <dgm:spPr/>
    </dgm:pt>
    <dgm:pt modelId="{E9D60832-A0CD-4545-A805-56449501EBF5}" type="pres">
      <dgm:prSet presAssocID="{D72C6026-DF63-4025-B589-61555AFCB825}" presName="parentNode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75CD570A-4717-4588-B401-5D1F6B6044E3}" type="presOf" srcId="{F9F7A3D0-4F9D-4208-AC5E-DA3173A9E0D7}" destId="{C00BDEDA-C7FA-4EDB-97D6-7A57585340CA}" srcOrd="0" destOrd="2" presId="urn:microsoft.com/office/officeart/2005/8/layout/hList2"/>
    <dgm:cxn modelId="{6CF54B0B-D8AA-4E76-84F3-FD54C64FF13A}" srcId="{C8C0CC3C-4EAB-44E1-9B00-E9D7CAA49516}" destId="{4B3969A3-A3ED-433E-82AF-A5CCD02ED450}" srcOrd="1" destOrd="0" parTransId="{A43FB29D-237B-4A1A-97CA-E4AC6D1F3DD2}" sibTransId="{B60C87A9-5AFB-4567-B427-2C0B8AC20E06}"/>
    <dgm:cxn modelId="{A57E1B17-24B2-420B-ADBB-5CD1616A8138}" type="presOf" srcId="{09C7D5F6-ADBD-4509-9432-B06688902EB0}" destId="{73FD9C47-5D20-42E0-B2FE-7D7277A2536C}" srcOrd="0" destOrd="5" presId="urn:microsoft.com/office/officeart/2005/8/layout/hList2"/>
    <dgm:cxn modelId="{C84DA124-C6A8-470E-AFB0-5B74B90D9E2B}" srcId="{C8C0CC3C-4EAB-44E1-9B00-E9D7CAA49516}" destId="{A82B07EE-865B-4073-BF6A-4057476BCE12}" srcOrd="3" destOrd="0" parTransId="{CBDDDBC0-C396-4C9F-B3B6-725770743119}" sibTransId="{A3058A57-495A-4577-AE8A-13A684E4AB49}"/>
    <dgm:cxn modelId="{6D1EED3B-57F5-4258-9484-C4A3F9D381AF}" type="presOf" srcId="{7F900D3A-5A35-4C10-8CF8-5AFE4BE5122D}" destId="{26D73ED5-9C4D-4E3D-86DF-28D605F247C3}" srcOrd="0" destOrd="0" presId="urn:microsoft.com/office/officeart/2005/8/layout/hList2"/>
    <dgm:cxn modelId="{F2E1BB64-5B65-4199-BE01-D1EDE00F3F59}" type="presOf" srcId="{D72C6026-DF63-4025-B589-61555AFCB825}" destId="{E9D60832-A0CD-4545-A805-56449501EBF5}" srcOrd="0" destOrd="0" presId="urn:microsoft.com/office/officeart/2005/8/layout/hList2"/>
    <dgm:cxn modelId="{33BF514B-D9C4-4A4F-884E-872CF09D6FA2}" srcId="{C8C0CC3C-4EAB-44E1-9B00-E9D7CAA49516}" destId="{8D3A07F6-3BB3-4394-9328-84F4B299DF68}" srcOrd="0" destOrd="0" parTransId="{C0C0F77E-008D-4CAE-A440-D6979D355378}" sibTransId="{4BB9A591-3201-49D8-BC8F-8208BA46CFC8}"/>
    <dgm:cxn modelId="{299CAC4B-3E58-4A5E-B3D3-CAEF6A06313A}" type="presOf" srcId="{4B3969A3-A3ED-433E-82AF-A5CCD02ED450}" destId="{73FD9C47-5D20-42E0-B2FE-7D7277A2536C}" srcOrd="0" destOrd="2" presId="urn:microsoft.com/office/officeart/2005/8/layout/hList2"/>
    <dgm:cxn modelId="{7308114C-EF5A-4E12-8739-8A9F98B4941C}" srcId="{7F900D3A-5A35-4C10-8CF8-5AFE4BE5122D}" destId="{09C7D5F6-ADBD-4509-9432-B06688902EB0}" srcOrd="1" destOrd="0" parTransId="{5FFDC8AE-4139-4CA8-AF91-E8B45C53AF5C}" sibTransId="{DD0E7292-375F-45DC-8534-310761D4455B}"/>
    <dgm:cxn modelId="{9C51AC72-8CD2-46AC-8BD3-6FC9BCB9FABB}" srcId="{C8C0CC3C-4EAB-44E1-9B00-E9D7CAA49516}" destId="{E83C18D7-AD60-4B48-9264-46C6FAADF459}" srcOrd="2" destOrd="0" parTransId="{72D26C5C-443F-4528-A1E7-FF7D2774FFBF}" sibTransId="{8BAA04D9-6522-4B52-9F48-4B79BE4574D5}"/>
    <dgm:cxn modelId="{747A8955-3E0A-4B91-8E9C-E65C4D5D1BAF}" srcId="{B55C33A6-3AE3-44C6-B73F-B866FCED2E21}" destId="{D72C6026-DF63-4025-B589-61555AFCB825}" srcOrd="1" destOrd="0" parTransId="{7A31D5DC-2A48-4491-8DD6-268D889CD536}" sibTransId="{02D58D8B-3841-4B0A-9C21-7D30C9655890}"/>
    <dgm:cxn modelId="{5F7E2359-767E-4DAC-8FCA-0D69697B3BD4}" type="presOf" srcId="{8D3A07F6-3BB3-4394-9328-84F4B299DF68}" destId="{73FD9C47-5D20-42E0-B2FE-7D7277A2536C}" srcOrd="0" destOrd="1" presId="urn:microsoft.com/office/officeart/2005/8/layout/hList2"/>
    <dgm:cxn modelId="{B9915779-F097-4B14-99E3-3ACF55EAD66A}" type="presOf" srcId="{E83C18D7-AD60-4B48-9264-46C6FAADF459}" destId="{73FD9C47-5D20-42E0-B2FE-7D7277A2536C}" srcOrd="0" destOrd="3" presId="urn:microsoft.com/office/officeart/2005/8/layout/hList2"/>
    <dgm:cxn modelId="{190DFA7C-3A42-4AAC-A491-BF260E7973B5}" srcId="{F9F7A3D0-4F9D-4208-AC5E-DA3173A9E0D7}" destId="{80B3F271-B6C8-474F-B1AC-161E31220131}" srcOrd="1" destOrd="0" parTransId="{09DAB67F-4E3D-47BD-B845-A52F9D5C11B2}" sibTransId="{C8FD7AA0-CE70-43B9-A6B7-F21C796B8B29}"/>
    <dgm:cxn modelId="{E8670E89-3F25-4772-A444-2054DECEB89D}" type="presOf" srcId="{80B3F271-B6C8-474F-B1AC-161E31220131}" destId="{C00BDEDA-C7FA-4EDB-97D6-7A57585340CA}" srcOrd="0" destOrd="4" presId="urn:microsoft.com/office/officeart/2005/8/layout/hList2"/>
    <dgm:cxn modelId="{AB963189-C80E-49D6-82FE-A044BCEB2E46}" type="presOf" srcId="{C8C0CC3C-4EAB-44E1-9B00-E9D7CAA49516}" destId="{73FD9C47-5D20-42E0-B2FE-7D7277A2536C}" srcOrd="0" destOrd="0" presId="urn:microsoft.com/office/officeart/2005/8/layout/hList2"/>
    <dgm:cxn modelId="{C4BF548F-4964-4803-94CA-E3DD053391EC}" type="presOf" srcId="{A2C3CEEC-F357-4956-A1B7-E975479FCEDA}" destId="{C00BDEDA-C7FA-4EDB-97D6-7A57585340CA}" srcOrd="0" destOrd="1" presId="urn:microsoft.com/office/officeart/2005/8/layout/hList2"/>
    <dgm:cxn modelId="{BFF2F591-A66A-4CA3-BC03-649E770F4AF1}" type="presOf" srcId="{11DBFEC3-F90A-41BE-BFB4-5ECBD4AA1333}" destId="{C00BDEDA-C7FA-4EDB-97D6-7A57585340CA}" srcOrd="0" destOrd="3" presId="urn:microsoft.com/office/officeart/2005/8/layout/hList2"/>
    <dgm:cxn modelId="{6B8792A5-5F05-4E09-B0F5-739FD859745F}" srcId="{D72C6026-DF63-4025-B589-61555AFCB825}" destId="{F9F7A3D0-4F9D-4208-AC5E-DA3173A9E0D7}" srcOrd="2" destOrd="0" parTransId="{66DEC2FE-5A3A-4B83-8F58-52AAA359B7B4}" sibTransId="{E2D92251-8D1C-4C1D-8417-11808C38CDFE}"/>
    <dgm:cxn modelId="{14DB49AA-EBAD-4689-B93A-0C1EA79D5C9E}" srcId="{F9F7A3D0-4F9D-4208-AC5E-DA3173A9E0D7}" destId="{11DBFEC3-F90A-41BE-BFB4-5ECBD4AA1333}" srcOrd="0" destOrd="0" parTransId="{42FE0919-AC03-443E-A444-3C9C951DB536}" sibTransId="{729188B2-559E-4645-8594-D9856297AABA}"/>
    <dgm:cxn modelId="{F79912AD-FE98-4075-9F58-36090693BA10}" srcId="{7F900D3A-5A35-4C10-8CF8-5AFE4BE5122D}" destId="{C8C0CC3C-4EAB-44E1-9B00-E9D7CAA49516}" srcOrd="0" destOrd="0" parTransId="{3E173CAE-E584-402F-A7B3-770756DA2E9C}" sibTransId="{18943C9D-86AB-4B69-9A8D-4DF804D4D501}"/>
    <dgm:cxn modelId="{0C7C04BD-7F06-4283-81D8-90C9F2BFACD6}" srcId="{B55C33A6-3AE3-44C6-B73F-B866FCED2E21}" destId="{7F900D3A-5A35-4C10-8CF8-5AFE4BE5122D}" srcOrd="0" destOrd="0" parTransId="{141FA4AB-FD50-478D-8028-9E7A066C0EC5}" sibTransId="{E00243FE-6E3F-4022-B0FC-8A7B80852DEB}"/>
    <dgm:cxn modelId="{B8AEDCBE-FD5B-4658-909C-7E4F0ED1D3A7}" type="presOf" srcId="{A82B07EE-865B-4073-BF6A-4057476BCE12}" destId="{73FD9C47-5D20-42E0-B2FE-7D7277A2536C}" srcOrd="0" destOrd="4" presId="urn:microsoft.com/office/officeart/2005/8/layout/hList2"/>
    <dgm:cxn modelId="{76DD31C9-9EE2-46D4-B1A0-2ED5D6522264}" type="presOf" srcId="{B55C33A6-3AE3-44C6-B73F-B866FCED2E21}" destId="{08FA2882-C797-49EF-8DEB-3EAD2B656F54}" srcOrd="0" destOrd="0" presId="urn:microsoft.com/office/officeart/2005/8/layout/hList2"/>
    <dgm:cxn modelId="{31954ECC-B4A9-4F0F-A49E-C17EE7DB14F3}" type="presOf" srcId="{95C6C438-2722-46CB-BBC8-6DA2E561D8B4}" destId="{C00BDEDA-C7FA-4EDB-97D6-7A57585340CA}" srcOrd="0" destOrd="0" presId="urn:microsoft.com/office/officeart/2005/8/layout/hList2"/>
    <dgm:cxn modelId="{E7A115D8-C808-4010-A459-07A65C4EC580}" srcId="{D72C6026-DF63-4025-B589-61555AFCB825}" destId="{95C6C438-2722-46CB-BBC8-6DA2E561D8B4}" srcOrd="0" destOrd="0" parTransId="{84ED3CA7-503B-47DA-AB9F-6A5F6E0ECCE7}" sibTransId="{34BD6D01-9F34-42CF-9EEE-2157EFDD8618}"/>
    <dgm:cxn modelId="{6E9E0DDB-CC7C-45F4-8323-DAADA5123B0F}" srcId="{D72C6026-DF63-4025-B589-61555AFCB825}" destId="{A2C3CEEC-F357-4956-A1B7-E975479FCEDA}" srcOrd="1" destOrd="0" parTransId="{201BE2AD-57C9-4A3F-8272-BC0142C7BDCB}" sibTransId="{B9B9B697-5B30-4780-98ED-12E972513562}"/>
    <dgm:cxn modelId="{CC795706-EC8D-457B-994A-770BEECF24EC}" type="presParOf" srcId="{08FA2882-C797-49EF-8DEB-3EAD2B656F54}" destId="{FD9ED8AC-4C4A-4EDA-A727-D343717A9D5E}" srcOrd="0" destOrd="0" presId="urn:microsoft.com/office/officeart/2005/8/layout/hList2"/>
    <dgm:cxn modelId="{07AA2501-8A95-4812-8AB1-5152CC68C6E8}" type="presParOf" srcId="{FD9ED8AC-4C4A-4EDA-A727-D343717A9D5E}" destId="{F9BDD103-319A-4120-847F-83D3C9A0A710}" srcOrd="0" destOrd="0" presId="urn:microsoft.com/office/officeart/2005/8/layout/hList2"/>
    <dgm:cxn modelId="{98A50403-D8FA-413E-A67D-07BAB810045B}" type="presParOf" srcId="{FD9ED8AC-4C4A-4EDA-A727-D343717A9D5E}" destId="{73FD9C47-5D20-42E0-B2FE-7D7277A2536C}" srcOrd="1" destOrd="0" presId="urn:microsoft.com/office/officeart/2005/8/layout/hList2"/>
    <dgm:cxn modelId="{45BF336B-A30E-4404-A4E8-E85681DD2C7B}" type="presParOf" srcId="{FD9ED8AC-4C4A-4EDA-A727-D343717A9D5E}" destId="{26D73ED5-9C4D-4E3D-86DF-28D605F247C3}" srcOrd="2" destOrd="0" presId="urn:microsoft.com/office/officeart/2005/8/layout/hList2"/>
    <dgm:cxn modelId="{93DC887A-0594-4C62-A378-F8D5027CD8CA}" type="presParOf" srcId="{08FA2882-C797-49EF-8DEB-3EAD2B656F54}" destId="{65ECC637-4C0B-4D5A-966D-156463A3672E}" srcOrd="1" destOrd="0" presId="urn:microsoft.com/office/officeart/2005/8/layout/hList2"/>
    <dgm:cxn modelId="{D4352737-E1D2-4D56-BB69-21B3062AFE34}" type="presParOf" srcId="{08FA2882-C797-49EF-8DEB-3EAD2B656F54}" destId="{782E7B98-8980-4157-AD2C-B540D05CA8D2}" srcOrd="2" destOrd="0" presId="urn:microsoft.com/office/officeart/2005/8/layout/hList2"/>
    <dgm:cxn modelId="{58ACEF22-1D4B-4FE6-B8F5-93578453B91C}" type="presParOf" srcId="{782E7B98-8980-4157-AD2C-B540D05CA8D2}" destId="{E6FE4CDD-F2D3-4F02-950C-ED1D0F42A2DE}" srcOrd="0" destOrd="0" presId="urn:microsoft.com/office/officeart/2005/8/layout/hList2"/>
    <dgm:cxn modelId="{D3A5CBAB-60AB-4177-8CC9-47888EC10CFC}" type="presParOf" srcId="{782E7B98-8980-4157-AD2C-B540D05CA8D2}" destId="{C00BDEDA-C7FA-4EDB-97D6-7A57585340CA}" srcOrd="1" destOrd="0" presId="urn:microsoft.com/office/officeart/2005/8/layout/hList2"/>
    <dgm:cxn modelId="{6E146082-B3AA-4B69-932B-3402D16C11C5}" type="presParOf" srcId="{782E7B98-8980-4157-AD2C-B540D05CA8D2}" destId="{E9D60832-A0CD-4545-A805-56449501EBF5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D88AB26-3002-498A-86E3-641751211DB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FE29828A-36AA-447F-8555-CD3A92B48D20}">
      <dgm:prSet phldrT="[Text]"/>
      <dgm:spPr>
        <a:solidFill>
          <a:srgbClr val="0F3570"/>
        </a:solidFill>
      </dgm:spPr>
      <dgm:t>
        <a:bodyPr/>
        <a:lstStyle/>
        <a:p>
          <a:r>
            <a:rPr lang="en-US" dirty="0"/>
            <a:t>Mean Squared Error (MSE)</a:t>
          </a:r>
          <a:endParaRPr lang="en-ID" dirty="0"/>
        </a:p>
      </dgm:t>
    </dgm:pt>
    <dgm:pt modelId="{2B2A0732-1136-4BDF-BB94-8F8319C7A13E}" type="parTrans" cxnId="{D6E42C11-AA48-445C-92BA-CAECEEBE09D9}">
      <dgm:prSet/>
      <dgm:spPr/>
      <dgm:t>
        <a:bodyPr/>
        <a:lstStyle/>
        <a:p>
          <a:endParaRPr lang="en-ID"/>
        </a:p>
      </dgm:t>
    </dgm:pt>
    <dgm:pt modelId="{97ECBF6E-7B3D-48CE-A07B-44A16C483D00}" type="sibTrans" cxnId="{D6E42C11-AA48-445C-92BA-CAECEEBE09D9}">
      <dgm:prSet/>
      <dgm:spPr/>
      <dgm:t>
        <a:bodyPr/>
        <a:lstStyle/>
        <a:p>
          <a:endParaRPr lang="en-ID"/>
        </a:p>
      </dgm:t>
    </dgm:pt>
    <dgm:pt modelId="{11EB401E-8F38-4408-B9D0-A686350BA21B}">
      <dgm:prSet phldrT="[Text]"/>
      <dgm:spPr/>
      <dgm:t>
        <a:bodyPr/>
        <a:lstStyle/>
        <a:p>
          <a:r>
            <a:rPr lang="en-US" dirty="0"/>
            <a:t>Error (true – prediction), squared, get average, rooted if RMSE</a:t>
          </a:r>
          <a:endParaRPr lang="en-ID" dirty="0"/>
        </a:p>
      </dgm:t>
    </dgm:pt>
    <dgm:pt modelId="{EAA48766-8DAF-4E94-831B-5600B5A5F950}" type="parTrans" cxnId="{1F79363D-5718-43F2-A14D-F598E6CCCC9C}">
      <dgm:prSet/>
      <dgm:spPr/>
      <dgm:t>
        <a:bodyPr/>
        <a:lstStyle/>
        <a:p>
          <a:endParaRPr lang="en-ID"/>
        </a:p>
      </dgm:t>
    </dgm:pt>
    <dgm:pt modelId="{D53903EE-713D-4553-8853-4F6AA8030051}" type="sibTrans" cxnId="{1F79363D-5718-43F2-A14D-F598E6CCCC9C}">
      <dgm:prSet/>
      <dgm:spPr/>
      <dgm:t>
        <a:bodyPr/>
        <a:lstStyle/>
        <a:p>
          <a:endParaRPr lang="en-ID"/>
        </a:p>
      </dgm:t>
    </dgm:pt>
    <dgm:pt modelId="{624C423F-2F0E-4A21-B798-64A6E580FF1B}">
      <dgm:prSet phldrT="[Text]"/>
      <dgm:spPr>
        <a:solidFill>
          <a:srgbClr val="0F3570"/>
        </a:solidFill>
      </dgm:spPr>
      <dgm:t>
        <a:bodyPr/>
        <a:lstStyle/>
        <a:p>
          <a:r>
            <a:rPr lang="en-US" dirty="0"/>
            <a:t>MAE</a:t>
          </a:r>
          <a:endParaRPr lang="en-ID" dirty="0"/>
        </a:p>
      </dgm:t>
    </dgm:pt>
    <dgm:pt modelId="{5B17016F-2A8B-4883-BDF7-CE74A18B604E}" type="parTrans" cxnId="{323EF1BB-3FC8-417F-95CC-C1915146ACAA}">
      <dgm:prSet/>
      <dgm:spPr/>
      <dgm:t>
        <a:bodyPr/>
        <a:lstStyle/>
        <a:p>
          <a:endParaRPr lang="en-ID"/>
        </a:p>
      </dgm:t>
    </dgm:pt>
    <dgm:pt modelId="{E7F1A1F8-0BAD-4B93-9DF6-34CED2F6AE9C}" type="sibTrans" cxnId="{323EF1BB-3FC8-417F-95CC-C1915146ACAA}">
      <dgm:prSet/>
      <dgm:spPr/>
      <dgm:t>
        <a:bodyPr/>
        <a:lstStyle/>
        <a:p>
          <a:endParaRPr lang="en-ID"/>
        </a:p>
      </dgm:t>
    </dgm:pt>
    <dgm:pt modelId="{8D1D0D84-2942-4B64-9744-6F1DDD0BD751}">
      <dgm:prSet phldrT="[Text]"/>
      <dgm:spPr/>
      <dgm:t>
        <a:bodyPr/>
        <a:lstStyle/>
        <a:p>
          <a:r>
            <a:rPr lang="en-US" dirty="0"/>
            <a:t>Error (true – prediction), turn to positive value (absolute), get average</a:t>
          </a:r>
          <a:endParaRPr lang="en-ID" dirty="0"/>
        </a:p>
      </dgm:t>
    </dgm:pt>
    <dgm:pt modelId="{1801CE66-AD7D-4FD0-84F4-65B3EF899ED9}" type="parTrans" cxnId="{7B976872-5920-48F4-9B20-6692AE5853EA}">
      <dgm:prSet/>
      <dgm:spPr/>
      <dgm:t>
        <a:bodyPr/>
        <a:lstStyle/>
        <a:p>
          <a:endParaRPr lang="en-ID"/>
        </a:p>
      </dgm:t>
    </dgm:pt>
    <dgm:pt modelId="{12FAF9C2-69EE-418A-BD82-A7D569AF1CF3}" type="sibTrans" cxnId="{7B976872-5920-48F4-9B20-6692AE5853EA}">
      <dgm:prSet/>
      <dgm:spPr/>
      <dgm:t>
        <a:bodyPr/>
        <a:lstStyle/>
        <a:p>
          <a:endParaRPr lang="en-ID"/>
        </a:p>
      </dgm:t>
    </dgm:pt>
    <dgm:pt modelId="{1A21B1D1-268F-415F-9F93-7293CDB0C6E9}">
      <dgm:prSet phldrT="[Text]"/>
      <dgm:spPr>
        <a:solidFill>
          <a:srgbClr val="0F3570"/>
        </a:solidFill>
      </dgm:spPr>
      <dgm:t>
        <a:bodyPr/>
        <a:lstStyle/>
        <a:p>
          <a:r>
            <a:rPr lang="en-US" dirty="0"/>
            <a:t>Caveat</a:t>
          </a:r>
          <a:endParaRPr lang="en-ID" dirty="0"/>
        </a:p>
      </dgm:t>
    </dgm:pt>
    <dgm:pt modelId="{8F1AFA13-1246-4C4E-8C11-39ED1F6CD687}" type="parTrans" cxnId="{627485AD-71EF-4E03-9068-6966F8998085}">
      <dgm:prSet/>
      <dgm:spPr/>
      <dgm:t>
        <a:bodyPr/>
        <a:lstStyle/>
        <a:p>
          <a:endParaRPr lang="en-ID"/>
        </a:p>
      </dgm:t>
    </dgm:pt>
    <dgm:pt modelId="{3974F0B2-CF6C-44A0-8D21-1493EAEE77D7}" type="sibTrans" cxnId="{627485AD-71EF-4E03-9068-6966F8998085}">
      <dgm:prSet/>
      <dgm:spPr/>
      <dgm:t>
        <a:bodyPr/>
        <a:lstStyle/>
        <a:p>
          <a:endParaRPr lang="en-ID"/>
        </a:p>
      </dgm:t>
    </dgm:pt>
    <dgm:pt modelId="{47341467-A412-42C5-9AC5-C16D4B18047B}">
      <dgm:prSet phldrT="[Text]"/>
      <dgm:spPr/>
      <dgm:t>
        <a:bodyPr/>
        <a:lstStyle/>
        <a:p>
          <a:r>
            <a:rPr lang="en-US"/>
            <a:t>Value can be from 0 to </a:t>
          </a:r>
          <a:r>
            <a:rPr lang="en-ID"/>
            <a:t>∞</a:t>
          </a:r>
          <a:endParaRPr lang="en-ID" dirty="0"/>
        </a:p>
      </dgm:t>
    </dgm:pt>
    <dgm:pt modelId="{DBC7ED85-4A57-4727-BF7E-5310D933E44A}" type="parTrans" cxnId="{CCC5B50B-1BF9-41B5-A2CE-3B91E72DE294}">
      <dgm:prSet/>
      <dgm:spPr/>
      <dgm:t>
        <a:bodyPr/>
        <a:lstStyle/>
        <a:p>
          <a:endParaRPr lang="en-ID"/>
        </a:p>
      </dgm:t>
    </dgm:pt>
    <dgm:pt modelId="{F0842D51-7E97-4867-8688-F8E966B24BA1}" type="sibTrans" cxnId="{CCC5B50B-1BF9-41B5-A2CE-3B91E72DE294}">
      <dgm:prSet/>
      <dgm:spPr/>
      <dgm:t>
        <a:bodyPr/>
        <a:lstStyle/>
        <a:p>
          <a:endParaRPr lang="en-ID"/>
        </a:p>
      </dgm:t>
    </dgm:pt>
    <dgm:pt modelId="{4A603898-96E8-4AD1-BBB9-F15C94163374}">
      <dgm:prSet/>
      <dgm:spPr/>
      <dgm:t>
        <a:bodyPr/>
        <a:lstStyle/>
        <a:p>
          <a:r>
            <a:rPr lang="en-US"/>
            <a:t>Minimized is better</a:t>
          </a:r>
          <a:endParaRPr lang="en-ID" dirty="0"/>
        </a:p>
      </dgm:t>
    </dgm:pt>
    <dgm:pt modelId="{5278B157-77D1-4289-8828-1ABD5325DBEB}" type="parTrans" cxnId="{36816AA4-406B-40BA-9290-DC97F5B23C9C}">
      <dgm:prSet/>
      <dgm:spPr/>
      <dgm:t>
        <a:bodyPr/>
        <a:lstStyle/>
        <a:p>
          <a:endParaRPr lang="en-ID"/>
        </a:p>
      </dgm:t>
    </dgm:pt>
    <dgm:pt modelId="{77E6757B-ECD1-42B2-A22E-DC802AF6C1D6}" type="sibTrans" cxnId="{36816AA4-406B-40BA-9290-DC97F5B23C9C}">
      <dgm:prSet/>
      <dgm:spPr/>
      <dgm:t>
        <a:bodyPr/>
        <a:lstStyle/>
        <a:p>
          <a:endParaRPr lang="en-ID"/>
        </a:p>
      </dgm:t>
    </dgm:pt>
    <dgm:pt modelId="{F1F3C47E-4F12-4229-BB1D-B9828E920219}">
      <dgm:prSet/>
      <dgm:spPr/>
      <dgm:t>
        <a:bodyPr/>
        <a:lstStyle/>
        <a:p>
          <a:r>
            <a:rPr lang="en-US"/>
            <a:t>Minimal means predictions are near true values</a:t>
          </a:r>
          <a:endParaRPr lang="en-ID" dirty="0"/>
        </a:p>
      </dgm:t>
    </dgm:pt>
    <dgm:pt modelId="{F4D6F56D-5947-4F62-B696-29DD5C4DBF0B}" type="parTrans" cxnId="{DD007266-4C74-4176-9A9E-27F5B0CC50C2}">
      <dgm:prSet/>
      <dgm:spPr/>
      <dgm:t>
        <a:bodyPr/>
        <a:lstStyle/>
        <a:p>
          <a:endParaRPr lang="en-ID"/>
        </a:p>
      </dgm:t>
    </dgm:pt>
    <dgm:pt modelId="{FEA8E696-22AF-40E3-A43E-583ACFB04A4B}" type="sibTrans" cxnId="{DD007266-4C74-4176-9A9E-27F5B0CC50C2}">
      <dgm:prSet/>
      <dgm:spPr/>
      <dgm:t>
        <a:bodyPr/>
        <a:lstStyle/>
        <a:p>
          <a:endParaRPr lang="en-ID"/>
        </a:p>
      </dgm:t>
    </dgm:pt>
    <dgm:pt modelId="{28591EDF-81BE-44F7-AD7A-DAA90CCF7791}" type="pres">
      <dgm:prSet presAssocID="{5D88AB26-3002-498A-86E3-641751211DBD}" presName="linear" presStyleCnt="0">
        <dgm:presLayoutVars>
          <dgm:animLvl val="lvl"/>
          <dgm:resizeHandles val="exact"/>
        </dgm:presLayoutVars>
      </dgm:prSet>
      <dgm:spPr/>
    </dgm:pt>
    <dgm:pt modelId="{E4AC65F0-D343-46F6-B809-D43FA11B38CF}" type="pres">
      <dgm:prSet presAssocID="{FE29828A-36AA-447F-8555-CD3A92B48D2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C64B118-AFA7-45F3-A2F4-B576DCC44436}" type="pres">
      <dgm:prSet presAssocID="{FE29828A-36AA-447F-8555-CD3A92B48D20}" presName="childText" presStyleLbl="revTx" presStyleIdx="0" presStyleCnt="3">
        <dgm:presLayoutVars>
          <dgm:bulletEnabled val="1"/>
        </dgm:presLayoutVars>
      </dgm:prSet>
      <dgm:spPr/>
    </dgm:pt>
    <dgm:pt modelId="{EEBFA26C-D695-4514-9243-921057D4C05F}" type="pres">
      <dgm:prSet presAssocID="{624C423F-2F0E-4A21-B798-64A6E580FF1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FC9EED8-5EC2-4478-B014-D993625E41C6}" type="pres">
      <dgm:prSet presAssocID="{624C423F-2F0E-4A21-B798-64A6E580FF1B}" presName="childText" presStyleLbl="revTx" presStyleIdx="1" presStyleCnt="3">
        <dgm:presLayoutVars>
          <dgm:bulletEnabled val="1"/>
        </dgm:presLayoutVars>
      </dgm:prSet>
      <dgm:spPr/>
    </dgm:pt>
    <dgm:pt modelId="{EF059E1E-1954-4D2C-A156-D8E6DFCDADD4}" type="pres">
      <dgm:prSet presAssocID="{1A21B1D1-268F-415F-9F93-7293CDB0C6E9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074DED0-6D6F-4C5E-AF71-E8D80D851871}" type="pres">
      <dgm:prSet presAssocID="{1A21B1D1-268F-415F-9F93-7293CDB0C6E9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CC5B50B-1BF9-41B5-A2CE-3B91E72DE294}" srcId="{1A21B1D1-268F-415F-9F93-7293CDB0C6E9}" destId="{47341467-A412-42C5-9AC5-C16D4B18047B}" srcOrd="0" destOrd="0" parTransId="{DBC7ED85-4A57-4727-BF7E-5310D933E44A}" sibTransId="{F0842D51-7E97-4867-8688-F8E966B24BA1}"/>
    <dgm:cxn modelId="{D6E42C11-AA48-445C-92BA-CAECEEBE09D9}" srcId="{5D88AB26-3002-498A-86E3-641751211DBD}" destId="{FE29828A-36AA-447F-8555-CD3A92B48D20}" srcOrd="0" destOrd="0" parTransId="{2B2A0732-1136-4BDF-BB94-8F8319C7A13E}" sibTransId="{97ECBF6E-7B3D-48CE-A07B-44A16C483D00}"/>
    <dgm:cxn modelId="{B3882F12-5630-4B49-92A8-FA15B253BBB0}" type="presOf" srcId="{F1F3C47E-4F12-4229-BB1D-B9828E920219}" destId="{E074DED0-6D6F-4C5E-AF71-E8D80D851871}" srcOrd="0" destOrd="2" presId="urn:microsoft.com/office/officeart/2005/8/layout/vList2"/>
    <dgm:cxn modelId="{1F79363D-5718-43F2-A14D-F598E6CCCC9C}" srcId="{FE29828A-36AA-447F-8555-CD3A92B48D20}" destId="{11EB401E-8F38-4408-B9D0-A686350BA21B}" srcOrd="0" destOrd="0" parTransId="{EAA48766-8DAF-4E94-831B-5600B5A5F950}" sibTransId="{D53903EE-713D-4553-8853-4F6AA8030051}"/>
    <dgm:cxn modelId="{8399A763-72A0-4815-8F1C-30CBD4539076}" type="presOf" srcId="{8D1D0D84-2942-4B64-9744-6F1DDD0BD751}" destId="{AFC9EED8-5EC2-4478-B014-D993625E41C6}" srcOrd="0" destOrd="0" presId="urn:microsoft.com/office/officeart/2005/8/layout/vList2"/>
    <dgm:cxn modelId="{DD007266-4C74-4176-9A9E-27F5B0CC50C2}" srcId="{1A21B1D1-268F-415F-9F93-7293CDB0C6E9}" destId="{F1F3C47E-4F12-4229-BB1D-B9828E920219}" srcOrd="2" destOrd="0" parTransId="{F4D6F56D-5947-4F62-B696-29DD5C4DBF0B}" sibTransId="{FEA8E696-22AF-40E3-A43E-583ACFB04A4B}"/>
    <dgm:cxn modelId="{6132EA4C-8752-48B3-8282-444239989484}" type="presOf" srcId="{FE29828A-36AA-447F-8555-CD3A92B48D20}" destId="{E4AC65F0-D343-46F6-B809-D43FA11B38CF}" srcOrd="0" destOrd="0" presId="urn:microsoft.com/office/officeart/2005/8/layout/vList2"/>
    <dgm:cxn modelId="{7B976872-5920-48F4-9B20-6692AE5853EA}" srcId="{624C423F-2F0E-4A21-B798-64A6E580FF1B}" destId="{8D1D0D84-2942-4B64-9744-6F1DDD0BD751}" srcOrd="0" destOrd="0" parTransId="{1801CE66-AD7D-4FD0-84F4-65B3EF899ED9}" sibTransId="{12FAF9C2-69EE-418A-BD82-A7D569AF1CF3}"/>
    <dgm:cxn modelId="{E2394D76-1201-47C8-919E-E9D7A557E10F}" type="presOf" srcId="{1A21B1D1-268F-415F-9F93-7293CDB0C6E9}" destId="{EF059E1E-1954-4D2C-A156-D8E6DFCDADD4}" srcOrd="0" destOrd="0" presId="urn:microsoft.com/office/officeart/2005/8/layout/vList2"/>
    <dgm:cxn modelId="{42FABD77-19BB-4A96-9C88-EF1AFADA6BF7}" type="presOf" srcId="{47341467-A412-42C5-9AC5-C16D4B18047B}" destId="{E074DED0-6D6F-4C5E-AF71-E8D80D851871}" srcOrd="0" destOrd="0" presId="urn:microsoft.com/office/officeart/2005/8/layout/vList2"/>
    <dgm:cxn modelId="{36816AA4-406B-40BA-9290-DC97F5B23C9C}" srcId="{1A21B1D1-268F-415F-9F93-7293CDB0C6E9}" destId="{4A603898-96E8-4AD1-BBB9-F15C94163374}" srcOrd="1" destOrd="0" parTransId="{5278B157-77D1-4289-8828-1ABD5325DBEB}" sibTransId="{77E6757B-ECD1-42B2-A22E-DC802AF6C1D6}"/>
    <dgm:cxn modelId="{627485AD-71EF-4E03-9068-6966F8998085}" srcId="{5D88AB26-3002-498A-86E3-641751211DBD}" destId="{1A21B1D1-268F-415F-9F93-7293CDB0C6E9}" srcOrd="2" destOrd="0" parTransId="{8F1AFA13-1246-4C4E-8C11-39ED1F6CD687}" sibTransId="{3974F0B2-CF6C-44A0-8D21-1493EAEE77D7}"/>
    <dgm:cxn modelId="{323EF1BB-3FC8-417F-95CC-C1915146ACAA}" srcId="{5D88AB26-3002-498A-86E3-641751211DBD}" destId="{624C423F-2F0E-4A21-B798-64A6E580FF1B}" srcOrd="1" destOrd="0" parTransId="{5B17016F-2A8B-4883-BDF7-CE74A18B604E}" sibTransId="{E7F1A1F8-0BAD-4B93-9DF6-34CED2F6AE9C}"/>
    <dgm:cxn modelId="{017756C8-A326-4F4D-9091-48B8EE388F4D}" type="presOf" srcId="{11EB401E-8F38-4408-B9D0-A686350BA21B}" destId="{2C64B118-AFA7-45F3-A2F4-B576DCC44436}" srcOrd="0" destOrd="0" presId="urn:microsoft.com/office/officeart/2005/8/layout/vList2"/>
    <dgm:cxn modelId="{B1EE3CC9-5035-474C-9F36-A1215F0183FC}" type="presOf" srcId="{5D88AB26-3002-498A-86E3-641751211DBD}" destId="{28591EDF-81BE-44F7-AD7A-DAA90CCF7791}" srcOrd="0" destOrd="0" presId="urn:microsoft.com/office/officeart/2005/8/layout/vList2"/>
    <dgm:cxn modelId="{05FBC7CB-9A46-478C-83E7-015BFF9E46EE}" type="presOf" srcId="{4A603898-96E8-4AD1-BBB9-F15C94163374}" destId="{E074DED0-6D6F-4C5E-AF71-E8D80D851871}" srcOrd="0" destOrd="1" presId="urn:microsoft.com/office/officeart/2005/8/layout/vList2"/>
    <dgm:cxn modelId="{C87B9CEB-5528-4C9A-9F30-3FBDA232B77E}" type="presOf" srcId="{624C423F-2F0E-4A21-B798-64A6E580FF1B}" destId="{EEBFA26C-D695-4514-9243-921057D4C05F}" srcOrd="0" destOrd="0" presId="urn:microsoft.com/office/officeart/2005/8/layout/vList2"/>
    <dgm:cxn modelId="{440B4A0A-2144-4123-A291-135F5CE5A8AC}" type="presParOf" srcId="{28591EDF-81BE-44F7-AD7A-DAA90CCF7791}" destId="{E4AC65F0-D343-46F6-B809-D43FA11B38CF}" srcOrd="0" destOrd="0" presId="urn:microsoft.com/office/officeart/2005/8/layout/vList2"/>
    <dgm:cxn modelId="{AE18D4B2-0373-4A9B-A457-C2841A94A245}" type="presParOf" srcId="{28591EDF-81BE-44F7-AD7A-DAA90CCF7791}" destId="{2C64B118-AFA7-45F3-A2F4-B576DCC44436}" srcOrd="1" destOrd="0" presId="urn:microsoft.com/office/officeart/2005/8/layout/vList2"/>
    <dgm:cxn modelId="{39435F37-D6F9-4E20-8E5D-8DE295D7103B}" type="presParOf" srcId="{28591EDF-81BE-44F7-AD7A-DAA90CCF7791}" destId="{EEBFA26C-D695-4514-9243-921057D4C05F}" srcOrd="2" destOrd="0" presId="urn:microsoft.com/office/officeart/2005/8/layout/vList2"/>
    <dgm:cxn modelId="{37F3828C-72FC-4704-A821-DC2FA38FC50C}" type="presParOf" srcId="{28591EDF-81BE-44F7-AD7A-DAA90CCF7791}" destId="{AFC9EED8-5EC2-4478-B014-D993625E41C6}" srcOrd="3" destOrd="0" presId="urn:microsoft.com/office/officeart/2005/8/layout/vList2"/>
    <dgm:cxn modelId="{0B45249A-7935-4464-88D3-C1A4DAD6494B}" type="presParOf" srcId="{28591EDF-81BE-44F7-AD7A-DAA90CCF7791}" destId="{EF059E1E-1954-4D2C-A156-D8E6DFCDADD4}" srcOrd="4" destOrd="0" presId="urn:microsoft.com/office/officeart/2005/8/layout/vList2"/>
    <dgm:cxn modelId="{C76F8455-15AA-48C4-BAD5-6A50D5F1AAB6}" type="presParOf" srcId="{28591EDF-81BE-44F7-AD7A-DAA90CCF7791}" destId="{E074DED0-6D6F-4C5E-AF71-E8D80D851871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BD5FB70-2F7B-4ABF-8436-72E2DA629B4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E49DC48D-B507-4117-A322-D53A66CE3242}">
      <dgm:prSet phldrT="[Text]"/>
      <dgm:spPr>
        <a:solidFill>
          <a:srgbClr val="0F3570"/>
        </a:solidFill>
        <a:ln>
          <a:solidFill>
            <a:srgbClr val="0F3570"/>
          </a:solidFill>
        </a:ln>
      </dgm:spPr>
      <dgm:t>
        <a:bodyPr/>
        <a:lstStyle/>
        <a:p>
          <a:r>
            <a:rPr lang="en-AU" dirty="0"/>
            <a:t>Differentiate data for train and evaluate models</a:t>
          </a:r>
        </a:p>
      </dgm:t>
    </dgm:pt>
    <dgm:pt modelId="{E217D1A1-9416-40A0-B48A-A6C0A6A9A00A}" type="parTrans" cxnId="{273F22B5-8A15-46A2-8C35-62B1AEB72176}">
      <dgm:prSet/>
      <dgm:spPr/>
      <dgm:t>
        <a:bodyPr/>
        <a:lstStyle/>
        <a:p>
          <a:endParaRPr lang="en-AU"/>
        </a:p>
      </dgm:t>
    </dgm:pt>
    <dgm:pt modelId="{21F43DE3-A54D-414E-8C60-FBBC61B71F60}" type="sibTrans" cxnId="{273F22B5-8A15-46A2-8C35-62B1AEB72176}">
      <dgm:prSet/>
      <dgm:spPr/>
      <dgm:t>
        <a:bodyPr/>
        <a:lstStyle/>
        <a:p>
          <a:endParaRPr lang="en-AU"/>
        </a:p>
      </dgm:t>
    </dgm:pt>
    <dgm:pt modelId="{548ED11D-ABC8-4159-BB62-3BA330E7D188}">
      <dgm:prSet phldrT="[Text]"/>
      <dgm:spPr>
        <a:solidFill>
          <a:srgbClr val="0F3570"/>
        </a:solidFill>
        <a:ln>
          <a:solidFill>
            <a:srgbClr val="0F3570"/>
          </a:solidFill>
        </a:ln>
      </dgm:spPr>
      <dgm:t>
        <a:bodyPr/>
        <a:lstStyle/>
        <a:p>
          <a:r>
            <a:rPr lang="en-AU" dirty="0"/>
            <a:t>Measure the model performance when used on unseen data</a:t>
          </a:r>
        </a:p>
      </dgm:t>
    </dgm:pt>
    <dgm:pt modelId="{E20AF22B-A9B5-4650-92C4-7483159A9871}" type="parTrans" cxnId="{09AA5A80-6B2F-4339-967D-F74396DEA498}">
      <dgm:prSet/>
      <dgm:spPr/>
      <dgm:t>
        <a:bodyPr/>
        <a:lstStyle/>
        <a:p>
          <a:endParaRPr lang="en-ID"/>
        </a:p>
      </dgm:t>
    </dgm:pt>
    <dgm:pt modelId="{A337E51A-DF18-48CB-B3B8-51AD330262DD}" type="sibTrans" cxnId="{09AA5A80-6B2F-4339-967D-F74396DEA498}">
      <dgm:prSet/>
      <dgm:spPr>
        <a:ln>
          <a:solidFill>
            <a:srgbClr val="0F3570"/>
          </a:solidFill>
        </a:ln>
      </dgm:spPr>
      <dgm:t>
        <a:bodyPr/>
        <a:lstStyle/>
        <a:p>
          <a:endParaRPr lang="en-ID"/>
        </a:p>
      </dgm:t>
    </dgm:pt>
    <dgm:pt modelId="{A78DC4E1-40CD-4A0F-9A73-0DF0F8C4C4C2}" type="pres">
      <dgm:prSet presAssocID="{BBD5FB70-2F7B-4ABF-8436-72E2DA629B41}" presName="Name0" presStyleCnt="0">
        <dgm:presLayoutVars>
          <dgm:chMax val="7"/>
          <dgm:chPref val="7"/>
          <dgm:dir/>
        </dgm:presLayoutVars>
      </dgm:prSet>
      <dgm:spPr/>
    </dgm:pt>
    <dgm:pt modelId="{2B420568-3EFF-447B-8DFC-238098B068DA}" type="pres">
      <dgm:prSet presAssocID="{BBD5FB70-2F7B-4ABF-8436-72E2DA629B41}" presName="Name1" presStyleCnt="0"/>
      <dgm:spPr/>
    </dgm:pt>
    <dgm:pt modelId="{F45D5025-14B5-4A38-9E9B-50B35922100C}" type="pres">
      <dgm:prSet presAssocID="{BBD5FB70-2F7B-4ABF-8436-72E2DA629B41}" presName="cycle" presStyleCnt="0"/>
      <dgm:spPr/>
    </dgm:pt>
    <dgm:pt modelId="{B16D22AA-0212-4A49-A9E9-3C412BECC398}" type="pres">
      <dgm:prSet presAssocID="{BBD5FB70-2F7B-4ABF-8436-72E2DA629B41}" presName="srcNode" presStyleLbl="node1" presStyleIdx="0" presStyleCnt="2"/>
      <dgm:spPr/>
    </dgm:pt>
    <dgm:pt modelId="{17004002-C443-4B06-836C-62827F2619B1}" type="pres">
      <dgm:prSet presAssocID="{BBD5FB70-2F7B-4ABF-8436-72E2DA629B41}" presName="conn" presStyleLbl="parChTrans1D2" presStyleIdx="0" presStyleCnt="1"/>
      <dgm:spPr/>
    </dgm:pt>
    <dgm:pt modelId="{66B6B4F2-89A6-4BD2-A778-67095B14876B}" type="pres">
      <dgm:prSet presAssocID="{BBD5FB70-2F7B-4ABF-8436-72E2DA629B41}" presName="extraNode" presStyleLbl="node1" presStyleIdx="0" presStyleCnt="2"/>
      <dgm:spPr/>
    </dgm:pt>
    <dgm:pt modelId="{51EAA283-BD2D-4470-B417-9D7B37FC6429}" type="pres">
      <dgm:prSet presAssocID="{BBD5FB70-2F7B-4ABF-8436-72E2DA629B41}" presName="dstNode" presStyleLbl="node1" presStyleIdx="0" presStyleCnt="2"/>
      <dgm:spPr/>
    </dgm:pt>
    <dgm:pt modelId="{A4E8BE75-881E-4F02-80E5-634B2CF9B226}" type="pres">
      <dgm:prSet presAssocID="{548ED11D-ABC8-4159-BB62-3BA330E7D188}" presName="text_1" presStyleLbl="node1" presStyleIdx="0" presStyleCnt="2">
        <dgm:presLayoutVars>
          <dgm:bulletEnabled val="1"/>
        </dgm:presLayoutVars>
      </dgm:prSet>
      <dgm:spPr/>
    </dgm:pt>
    <dgm:pt modelId="{367A77FB-7A2F-446A-A95D-BC4B7F1C810F}" type="pres">
      <dgm:prSet presAssocID="{548ED11D-ABC8-4159-BB62-3BA330E7D188}" presName="accent_1" presStyleCnt="0"/>
      <dgm:spPr/>
    </dgm:pt>
    <dgm:pt modelId="{C4AC3ED5-72CD-44A3-867C-800C639E8AC2}" type="pres">
      <dgm:prSet presAssocID="{548ED11D-ABC8-4159-BB62-3BA330E7D188}" presName="accentRepeatNode" presStyleLbl="solidFgAcc1" presStyleIdx="0" presStyleCnt="2"/>
      <dgm:spPr>
        <a:solidFill>
          <a:schemeClr val="bg1"/>
        </a:solidFill>
        <a:ln>
          <a:solidFill>
            <a:srgbClr val="0F3570"/>
          </a:solidFill>
        </a:ln>
      </dgm:spPr>
    </dgm:pt>
    <dgm:pt modelId="{C455D2D6-B4FD-4194-8DD8-9338A02E79B7}" type="pres">
      <dgm:prSet presAssocID="{E49DC48D-B507-4117-A322-D53A66CE3242}" presName="text_2" presStyleLbl="node1" presStyleIdx="1" presStyleCnt="2">
        <dgm:presLayoutVars>
          <dgm:bulletEnabled val="1"/>
        </dgm:presLayoutVars>
      </dgm:prSet>
      <dgm:spPr/>
    </dgm:pt>
    <dgm:pt modelId="{215A8F39-44FA-4A66-8776-AE69CFB9D902}" type="pres">
      <dgm:prSet presAssocID="{E49DC48D-B507-4117-A322-D53A66CE3242}" presName="accent_2" presStyleCnt="0"/>
      <dgm:spPr/>
    </dgm:pt>
    <dgm:pt modelId="{1EE721C9-72B9-49C8-B768-FA42784226C4}" type="pres">
      <dgm:prSet presAssocID="{E49DC48D-B507-4117-A322-D53A66CE3242}" presName="accentRepeatNode" presStyleLbl="solidFgAcc1" presStyleIdx="1" presStyleCnt="2"/>
      <dgm:spPr>
        <a:solidFill>
          <a:schemeClr val="bg1"/>
        </a:solidFill>
        <a:ln>
          <a:solidFill>
            <a:srgbClr val="0F3570"/>
          </a:solidFill>
        </a:ln>
      </dgm:spPr>
    </dgm:pt>
  </dgm:ptLst>
  <dgm:cxnLst>
    <dgm:cxn modelId="{57A02E09-7045-43B5-9AF1-BB372D329C86}" type="presOf" srcId="{548ED11D-ABC8-4159-BB62-3BA330E7D188}" destId="{A4E8BE75-881E-4F02-80E5-634B2CF9B226}" srcOrd="0" destOrd="0" presId="urn:microsoft.com/office/officeart/2008/layout/VerticalCurvedList"/>
    <dgm:cxn modelId="{09AA5A80-6B2F-4339-967D-F74396DEA498}" srcId="{BBD5FB70-2F7B-4ABF-8436-72E2DA629B41}" destId="{548ED11D-ABC8-4159-BB62-3BA330E7D188}" srcOrd="0" destOrd="0" parTransId="{E20AF22B-A9B5-4650-92C4-7483159A9871}" sibTransId="{A337E51A-DF18-48CB-B3B8-51AD330262DD}"/>
    <dgm:cxn modelId="{53923385-2528-4493-AEFE-32CAB5E7D412}" type="presOf" srcId="{A337E51A-DF18-48CB-B3B8-51AD330262DD}" destId="{17004002-C443-4B06-836C-62827F2619B1}" srcOrd="0" destOrd="0" presId="urn:microsoft.com/office/officeart/2008/layout/VerticalCurvedList"/>
    <dgm:cxn modelId="{70CC988F-CF87-40C1-9A11-ECEAC57FD0AD}" type="presOf" srcId="{BBD5FB70-2F7B-4ABF-8436-72E2DA629B41}" destId="{A78DC4E1-40CD-4A0F-9A73-0DF0F8C4C4C2}" srcOrd="0" destOrd="0" presId="urn:microsoft.com/office/officeart/2008/layout/VerticalCurvedList"/>
    <dgm:cxn modelId="{4D9B14A6-F9F7-451E-945A-0FB1170A4A22}" type="presOf" srcId="{E49DC48D-B507-4117-A322-D53A66CE3242}" destId="{C455D2D6-B4FD-4194-8DD8-9338A02E79B7}" srcOrd="0" destOrd="0" presId="urn:microsoft.com/office/officeart/2008/layout/VerticalCurvedList"/>
    <dgm:cxn modelId="{273F22B5-8A15-46A2-8C35-62B1AEB72176}" srcId="{BBD5FB70-2F7B-4ABF-8436-72E2DA629B41}" destId="{E49DC48D-B507-4117-A322-D53A66CE3242}" srcOrd="1" destOrd="0" parTransId="{E217D1A1-9416-40A0-B48A-A6C0A6A9A00A}" sibTransId="{21F43DE3-A54D-414E-8C60-FBBC61B71F60}"/>
    <dgm:cxn modelId="{A7BCF77C-C662-41EA-AF69-AFDF8521B1C8}" type="presParOf" srcId="{A78DC4E1-40CD-4A0F-9A73-0DF0F8C4C4C2}" destId="{2B420568-3EFF-447B-8DFC-238098B068DA}" srcOrd="0" destOrd="0" presId="urn:microsoft.com/office/officeart/2008/layout/VerticalCurvedList"/>
    <dgm:cxn modelId="{C4401813-0A64-48C7-8DEA-9229EF4DC1B7}" type="presParOf" srcId="{2B420568-3EFF-447B-8DFC-238098B068DA}" destId="{F45D5025-14B5-4A38-9E9B-50B35922100C}" srcOrd="0" destOrd="0" presId="urn:microsoft.com/office/officeart/2008/layout/VerticalCurvedList"/>
    <dgm:cxn modelId="{12042670-F8B2-4A53-BE84-27D81C9B6F4D}" type="presParOf" srcId="{F45D5025-14B5-4A38-9E9B-50B35922100C}" destId="{B16D22AA-0212-4A49-A9E9-3C412BECC398}" srcOrd="0" destOrd="0" presId="urn:microsoft.com/office/officeart/2008/layout/VerticalCurvedList"/>
    <dgm:cxn modelId="{BC8E4A64-C32E-4C70-AEC4-4FB6BEB5625D}" type="presParOf" srcId="{F45D5025-14B5-4A38-9E9B-50B35922100C}" destId="{17004002-C443-4B06-836C-62827F2619B1}" srcOrd="1" destOrd="0" presId="urn:microsoft.com/office/officeart/2008/layout/VerticalCurvedList"/>
    <dgm:cxn modelId="{613047F2-204A-4DCA-BC03-ECDAE76E6331}" type="presParOf" srcId="{F45D5025-14B5-4A38-9E9B-50B35922100C}" destId="{66B6B4F2-89A6-4BD2-A778-67095B14876B}" srcOrd="2" destOrd="0" presId="urn:microsoft.com/office/officeart/2008/layout/VerticalCurvedList"/>
    <dgm:cxn modelId="{22274605-9428-4A59-96CA-2DB19EC4EB35}" type="presParOf" srcId="{F45D5025-14B5-4A38-9E9B-50B35922100C}" destId="{51EAA283-BD2D-4470-B417-9D7B37FC6429}" srcOrd="3" destOrd="0" presId="urn:microsoft.com/office/officeart/2008/layout/VerticalCurvedList"/>
    <dgm:cxn modelId="{3B3CCEE4-736F-4A83-B034-9F987DC6523E}" type="presParOf" srcId="{2B420568-3EFF-447B-8DFC-238098B068DA}" destId="{A4E8BE75-881E-4F02-80E5-634B2CF9B226}" srcOrd="1" destOrd="0" presId="urn:microsoft.com/office/officeart/2008/layout/VerticalCurvedList"/>
    <dgm:cxn modelId="{AC9C38C2-9BD9-444F-B086-D8721877B7E2}" type="presParOf" srcId="{2B420568-3EFF-447B-8DFC-238098B068DA}" destId="{367A77FB-7A2F-446A-A95D-BC4B7F1C810F}" srcOrd="2" destOrd="0" presId="urn:microsoft.com/office/officeart/2008/layout/VerticalCurvedList"/>
    <dgm:cxn modelId="{08376A6A-F3B7-4500-A262-FEADBCBFBC27}" type="presParOf" srcId="{367A77FB-7A2F-446A-A95D-BC4B7F1C810F}" destId="{C4AC3ED5-72CD-44A3-867C-800C639E8AC2}" srcOrd="0" destOrd="0" presId="urn:microsoft.com/office/officeart/2008/layout/VerticalCurvedList"/>
    <dgm:cxn modelId="{75344399-A971-442E-BD70-741E58717E53}" type="presParOf" srcId="{2B420568-3EFF-447B-8DFC-238098B068DA}" destId="{C455D2D6-B4FD-4194-8DD8-9338A02E79B7}" srcOrd="3" destOrd="0" presId="urn:microsoft.com/office/officeart/2008/layout/VerticalCurvedList"/>
    <dgm:cxn modelId="{01505173-95D6-49C3-9A5B-A6AD26F0ECCC}" type="presParOf" srcId="{2B420568-3EFF-447B-8DFC-238098B068DA}" destId="{215A8F39-44FA-4A66-8776-AE69CFB9D902}" srcOrd="4" destOrd="0" presId="urn:microsoft.com/office/officeart/2008/layout/VerticalCurvedList"/>
    <dgm:cxn modelId="{6BE6751A-5FFA-4D08-99AF-2E3EDCF5D1E0}" type="presParOf" srcId="{215A8F39-44FA-4A66-8776-AE69CFB9D902}" destId="{1EE721C9-72B9-49C8-B768-FA42784226C4}" srcOrd="0" destOrd="0" presId="urn:microsoft.com/office/officeart/2008/layout/VerticalCurv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303C7E7-19FB-44D3-AA80-0DFE05D14E1F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D"/>
        </a:p>
      </dgm:t>
    </dgm:pt>
    <dgm:pt modelId="{322D588A-58E6-47A4-BEB6-76CEB9DCB44A}">
      <dgm:prSet phldrT="[Text]"/>
      <dgm:spPr>
        <a:solidFill>
          <a:srgbClr val="0F3570"/>
        </a:solidFill>
      </dgm:spPr>
      <dgm:t>
        <a:bodyPr/>
        <a:lstStyle/>
        <a:p>
          <a:r>
            <a:rPr lang="en-US" dirty="0"/>
            <a:t>Hold Out</a:t>
          </a:r>
          <a:endParaRPr lang="en-ID" dirty="0"/>
        </a:p>
      </dgm:t>
    </dgm:pt>
    <dgm:pt modelId="{C76A9292-2328-4874-9939-2D2AFF8E6E6C}" type="parTrans" cxnId="{1E3CDD11-C6BF-4FC5-8A8E-EDB333C9F98A}">
      <dgm:prSet/>
      <dgm:spPr/>
      <dgm:t>
        <a:bodyPr/>
        <a:lstStyle/>
        <a:p>
          <a:endParaRPr lang="en-ID"/>
        </a:p>
      </dgm:t>
    </dgm:pt>
    <dgm:pt modelId="{C85530B1-2A00-48ED-A5C1-E42BE9D43BDD}" type="sibTrans" cxnId="{1E3CDD11-C6BF-4FC5-8A8E-EDB333C9F98A}">
      <dgm:prSet/>
      <dgm:spPr/>
      <dgm:t>
        <a:bodyPr/>
        <a:lstStyle/>
        <a:p>
          <a:endParaRPr lang="en-ID"/>
        </a:p>
      </dgm:t>
    </dgm:pt>
    <dgm:pt modelId="{8D4B7552-43A1-41E2-AD0A-447ABB0391C2}">
      <dgm:prSet phldrT="[Text]"/>
      <dgm:spPr>
        <a:solidFill>
          <a:srgbClr val="0F3570"/>
        </a:solidFill>
      </dgm:spPr>
      <dgm:t>
        <a:bodyPr/>
        <a:lstStyle/>
        <a:p>
          <a:r>
            <a:rPr lang="en-US" dirty="0"/>
            <a:t>Bootstrap CV</a:t>
          </a:r>
          <a:endParaRPr lang="en-ID" dirty="0"/>
        </a:p>
      </dgm:t>
    </dgm:pt>
    <dgm:pt modelId="{EEBB1EAC-2614-4BDD-AD98-BBCE68A42DD4}" type="parTrans" cxnId="{E38CCBBB-7658-4351-9BA4-142741FEBC16}">
      <dgm:prSet/>
      <dgm:spPr/>
      <dgm:t>
        <a:bodyPr/>
        <a:lstStyle/>
        <a:p>
          <a:endParaRPr lang="en-ID"/>
        </a:p>
      </dgm:t>
    </dgm:pt>
    <dgm:pt modelId="{9C6B1226-104C-4BA9-9980-CBCC1C09B21F}" type="sibTrans" cxnId="{E38CCBBB-7658-4351-9BA4-142741FEBC16}">
      <dgm:prSet/>
      <dgm:spPr/>
      <dgm:t>
        <a:bodyPr/>
        <a:lstStyle/>
        <a:p>
          <a:endParaRPr lang="en-ID"/>
        </a:p>
      </dgm:t>
    </dgm:pt>
    <dgm:pt modelId="{21DCBABC-1755-4196-86F4-CFD98414E2FC}">
      <dgm:prSet phldrT="[Text]"/>
      <dgm:spPr>
        <a:solidFill>
          <a:srgbClr val="0F3570"/>
        </a:solidFill>
      </dgm:spPr>
      <dgm:t>
        <a:bodyPr/>
        <a:lstStyle/>
        <a:p>
          <a:r>
            <a:rPr lang="en-US" dirty="0"/>
            <a:t>K - Fold CV</a:t>
          </a:r>
          <a:endParaRPr lang="en-ID" dirty="0"/>
        </a:p>
      </dgm:t>
    </dgm:pt>
    <dgm:pt modelId="{B0E4DAD9-97EB-45DB-B582-3BEE29D3EF6E}" type="parTrans" cxnId="{815D31EB-4940-47B9-AB18-00FE3EE470AC}">
      <dgm:prSet/>
      <dgm:spPr/>
      <dgm:t>
        <a:bodyPr/>
        <a:lstStyle/>
        <a:p>
          <a:endParaRPr lang="en-ID"/>
        </a:p>
      </dgm:t>
    </dgm:pt>
    <dgm:pt modelId="{B13B0132-6D46-4523-B95C-E01589E2AD15}" type="sibTrans" cxnId="{815D31EB-4940-47B9-AB18-00FE3EE470AC}">
      <dgm:prSet/>
      <dgm:spPr/>
      <dgm:t>
        <a:bodyPr/>
        <a:lstStyle/>
        <a:p>
          <a:endParaRPr lang="en-ID"/>
        </a:p>
      </dgm:t>
    </dgm:pt>
    <dgm:pt modelId="{EF6552A5-8710-4B19-890C-8B0F702CDAD1}" type="pres">
      <dgm:prSet presAssocID="{8303C7E7-19FB-44D3-AA80-0DFE05D14E1F}" presName="Name0" presStyleCnt="0">
        <dgm:presLayoutVars>
          <dgm:dir/>
          <dgm:resizeHandles val="exact"/>
        </dgm:presLayoutVars>
      </dgm:prSet>
      <dgm:spPr/>
    </dgm:pt>
    <dgm:pt modelId="{CB161754-0A71-47F9-8C03-32767727F928}" type="pres">
      <dgm:prSet presAssocID="{8303C7E7-19FB-44D3-AA80-0DFE05D14E1F}" presName="fgShape" presStyleLbl="fgShp" presStyleIdx="0" presStyleCnt="1"/>
      <dgm:spPr/>
    </dgm:pt>
    <dgm:pt modelId="{C2860A6F-5946-4845-AF02-956A2CC6FADD}" type="pres">
      <dgm:prSet presAssocID="{8303C7E7-19FB-44D3-AA80-0DFE05D14E1F}" presName="linComp" presStyleCnt="0"/>
      <dgm:spPr/>
    </dgm:pt>
    <dgm:pt modelId="{CB40CE44-7DF2-4B1D-B0E4-24F63C1B78E5}" type="pres">
      <dgm:prSet presAssocID="{322D588A-58E6-47A4-BEB6-76CEB9DCB44A}" presName="compNode" presStyleCnt="0"/>
      <dgm:spPr/>
    </dgm:pt>
    <dgm:pt modelId="{2E092A18-A0C5-4465-8D6C-894AD33694BB}" type="pres">
      <dgm:prSet presAssocID="{322D588A-58E6-47A4-BEB6-76CEB9DCB44A}" presName="bkgdShape" presStyleLbl="node1" presStyleIdx="0" presStyleCnt="3"/>
      <dgm:spPr/>
    </dgm:pt>
    <dgm:pt modelId="{DB979646-DDA1-459A-9882-67D93F85623D}" type="pres">
      <dgm:prSet presAssocID="{322D588A-58E6-47A4-BEB6-76CEB9DCB44A}" presName="nodeTx" presStyleLbl="node1" presStyleIdx="0" presStyleCnt="3">
        <dgm:presLayoutVars>
          <dgm:bulletEnabled val="1"/>
        </dgm:presLayoutVars>
      </dgm:prSet>
      <dgm:spPr/>
    </dgm:pt>
    <dgm:pt modelId="{07750326-56AD-45BA-976F-7BB336247025}" type="pres">
      <dgm:prSet presAssocID="{322D588A-58E6-47A4-BEB6-76CEB9DCB44A}" presName="invisiNode" presStyleLbl="node1" presStyleIdx="0" presStyleCnt="3"/>
      <dgm:spPr/>
    </dgm:pt>
    <dgm:pt modelId="{A9A6D2D9-A5BA-4E01-800C-0CE505EA9E85}" type="pres">
      <dgm:prSet presAssocID="{322D588A-58E6-47A4-BEB6-76CEB9DCB44A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9000" r="-9000"/>
          </a:stretch>
        </a:blipFill>
      </dgm:spPr>
    </dgm:pt>
    <dgm:pt modelId="{B501A128-9E0B-459D-A381-31BFCD5C146E}" type="pres">
      <dgm:prSet presAssocID="{C85530B1-2A00-48ED-A5C1-E42BE9D43BDD}" presName="sibTrans" presStyleLbl="sibTrans2D1" presStyleIdx="0" presStyleCnt="0"/>
      <dgm:spPr/>
    </dgm:pt>
    <dgm:pt modelId="{CF75CE85-3029-47E4-ACBB-0EEFA288691B}" type="pres">
      <dgm:prSet presAssocID="{8D4B7552-43A1-41E2-AD0A-447ABB0391C2}" presName="compNode" presStyleCnt="0"/>
      <dgm:spPr/>
    </dgm:pt>
    <dgm:pt modelId="{291044CD-FBB9-4210-AD40-6244B689DF7C}" type="pres">
      <dgm:prSet presAssocID="{8D4B7552-43A1-41E2-AD0A-447ABB0391C2}" presName="bkgdShape" presStyleLbl="node1" presStyleIdx="1" presStyleCnt="3"/>
      <dgm:spPr/>
    </dgm:pt>
    <dgm:pt modelId="{9E246010-F390-4D72-8091-DDC4A3FD2A97}" type="pres">
      <dgm:prSet presAssocID="{8D4B7552-43A1-41E2-AD0A-447ABB0391C2}" presName="nodeTx" presStyleLbl="node1" presStyleIdx="1" presStyleCnt="3">
        <dgm:presLayoutVars>
          <dgm:bulletEnabled val="1"/>
        </dgm:presLayoutVars>
      </dgm:prSet>
      <dgm:spPr/>
    </dgm:pt>
    <dgm:pt modelId="{EE7DF468-CE09-4236-8F8B-B7DC51F8D257}" type="pres">
      <dgm:prSet presAssocID="{8D4B7552-43A1-41E2-AD0A-447ABB0391C2}" presName="invisiNode" presStyleLbl="node1" presStyleIdx="1" presStyleCnt="3"/>
      <dgm:spPr/>
    </dgm:pt>
    <dgm:pt modelId="{700711A9-D758-46C4-AB2E-C4B410B65876}" type="pres">
      <dgm:prSet presAssocID="{8D4B7552-43A1-41E2-AD0A-447ABB0391C2}" presName="imagNode" presStyleLbl="fgImgPlace1" presStyleIdx="1" presStyleCnt="3"/>
      <dgm:spPr>
        <a:blipFill dpi="0" rotWithShape="1">
          <a:blip xmlns:r="http://schemas.openxmlformats.org/officeDocument/2006/relationships" r:embed="rId2"/>
          <a:srcRect/>
          <a:stretch>
            <a:fillRect l="-42606" t="-11567" r="-42606" b="-73646"/>
          </a:stretch>
        </a:blipFill>
      </dgm:spPr>
    </dgm:pt>
    <dgm:pt modelId="{6C142583-7DDE-4FEA-9B2A-009093E925EE}" type="pres">
      <dgm:prSet presAssocID="{9C6B1226-104C-4BA9-9980-CBCC1C09B21F}" presName="sibTrans" presStyleLbl="sibTrans2D1" presStyleIdx="0" presStyleCnt="0"/>
      <dgm:spPr/>
    </dgm:pt>
    <dgm:pt modelId="{9AA66FDD-5247-4B07-8A79-18BFC7BFEA32}" type="pres">
      <dgm:prSet presAssocID="{21DCBABC-1755-4196-86F4-CFD98414E2FC}" presName="compNode" presStyleCnt="0"/>
      <dgm:spPr/>
    </dgm:pt>
    <dgm:pt modelId="{9A71011A-C919-47C3-BDB0-2E38A233E887}" type="pres">
      <dgm:prSet presAssocID="{21DCBABC-1755-4196-86F4-CFD98414E2FC}" presName="bkgdShape" presStyleLbl="node1" presStyleIdx="2" presStyleCnt="3"/>
      <dgm:spPr/>
    </dgm:pt>
    <dgm:pt modelId="{1298F61B-615B-456B-94B9-2BD358B80CD0}" type="pres">
      <dgm:prSet presAssocID="{21DCBABC-1755-4196-86F4-CFD98414E2FC}" presName="nodeTx" presStyleLbl="node1" presStyleIdx="2" presStyleCnt="3">
        <dgm:presLayoutVars>
          <dgm:bulletEnabled val="1"/>
        </dgm:presLayoutVars>
      </dgm:prSet>
      <dgm:spPr/>
    </dgm:pt>
    <dgm:pt modelId="{B58D4961-63A0-46AA-B0E6-7F823B657F3C}" type="pres">
      <dgm:prSet presAssocID="{21DCBABC-1755-4196-86F4-CFD98414E2FC}" presName="invisiNode" presStyleLbl="node1" presStyleIdx="2" presStyleCnt="3"/>
      <dgm:spPr/>
    </dgm:pt>
    <dgm:pt modelId="{F1B2D32E-3845-458D-8180-DA6DC089FAC3}" type="pres">
      <dgm:prSet presAssocID="{21DCBABC-1755-4196-86F4-CFD98414E2FC}" presName="imagNode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20000" r="-20000"/>
          </a:stretch>
        </a:blipFill>
      </dgm:spPr>
    </dgm:pt>
  </dgm:ptLst>
  <dgm:cxnLst>
    <dgm:cxn modelId="{D5543F0E-6C5A-426E-9BB8-3E074F9AFBF8}" type="presOf" srcId="{21DCBABC-1755-4196-86F4-CFD98414E2FC}" destId="{1298F61B-615B-456B-94B9-2BD358B80CD0}" srcOrd="1" destOrd="0" presId="urn:microsoft.com/office/officeart/2005/8/layout/hList7"/>
    <dgm:cxn modelId="{1E3CDD11-C6BF-4FC5-8A8E-EDB333C9F98A}" srcId="{8303C7E7-19FB-44D3-AA80-0DFE05D14E1F}" destId="{322D588A-58E6-47A4-BEB6-76CEB9DCB44A}" srcOrd="0" destOrd="0" parTransId="{C76A9292-2328-4874-9939-2D2AFF8E6E6C}" sibTransId="{C85530B1-2A00-48ED-A5C1-E42BE9D43BDD}"/>
    <dgm:cxn modelId="{7D32A321-DD20-4C5D-9781-3C0252E3C316}" type="presOf" srcId="{322D588A-58E6-47A4-BEB6-76CEB9DCB44A}" destId="{DB979646-DDA1-459A-9882-67D93F85623D}" srcOrd="1" destOrd="0" presId="urn:microsoft.com/office/officeart/2005/8/layout/hList7"/>
    <dgm:cxn modelId="{6F09D866-1B10-4452-A476-60120C41F7BF}" type="presOf" srcId="{322D588A-58E6-47A4-BEB6-76CEB9DCB44A}" destId="{2E092A18-A0C5-4465-8D6C-894AD33694BB}" srcOrd="0" destOrd="0" presId="urn:microsoft.com/office/officeart/2005/8/layout/hList7"/>
    <dgm:cxn modelId="{C4E778B4-5327-4250-857B-DC108135E250}" type="presOf" srcId="{8D4B7552-43A1-41E2-AD0A-447ABB0391C2}" destId="{9E246010-F390-4D72-8091-DDC4A3FD2A97}" srcOrd="1" destOrd="0" presId="urn:microsoft.com/office/officeart/2005/8/layout/hList7"/>
    <dgm:cxn modelId="{E38CCBBB-7658-4351-9BA4-142741FEBC16}" srcId="{8303C7E7-19FB-44D3-AA80-0DFE05D14E1F}" destId="{8D4B7552-43A1-41E2-AD0A-447ABB0391C2}" srcOrd="1" destOrd="0" parTransId="{EEBB1EAC-2614-4BDD-AD98-BBCE68A42DD4}" sibTransId="{9C6B1226-104C-4BA9-9980-CBCC1C09B21F}"/>
    <dgm:cxn modelId="{3C16F8CC-6251-4D3A-804C-4BF8B951472A}" type="presOf" srcId="{8D4B7552-43A1-41E2-AD0A-447ABB0391C2}" destId="{291044CD-FBB9-4210-AD40-6244B689DF7C}" srcOrd="0" destOrd="0" presId="urn:microsoft.com/office/officeart/2005/8/layout/hList7"/>
    <dgm:cxn modelId="{7AF5FDE4-1EC4-4669-ADA8-8B15CA333D67}" type="presOf" srcId="{9C6B1226-104C-4BA9-9980-CBCC1C09B21F}" destId="{6C142583-7DDE-4FEA-9B2A-009093E925EE}" srcOrd="0" destOrd="0" presId="urn:microsoft.com/office/officeart/2005/8/layout/hList7"/>
    <dgm:cxn modelId="{C3A546E7-2A92-4014-81E4-6C1D35F0D8FE}" type="presOf" srcId="{C85530B1-2A00-48ED-A5C1-E42BE9D43BDD}" destId="{B501A128-9E0B-459D-A381-31BFCD5C146E}" srcOrd="0" destOrd="0" presId="urn:microsoft.com/office/officeart/2005/8/layout/hList7"/>
    <dgm:cxn modelId="{815D31EB-4940-47B9-AB18-00FE3EE470AC}" srcId="{8303C7E7-19FB-44D3-AA80-0DFE05D14E1F}" destId="{21DCBABC-1755-4196-86F4-CFD98414E2FC}" srcOrd="2" destOrd="0" parTransId="{B0E4DAD9-97EB-45DB-B582-3BEE29D3EF6E}" sibTransId="{B13B0132-6D46-4523-B95C-E01589E2AD15}"/>
    <dgm:cxn modelId="{7DCA7DF0-02FB-4141-9DF1-CE4C2B93F4B3}" type="presOf" srcId="{21DCBABC-1755-4196-86F4-CFD98414E2FC}" destId="{9A71011A-C919-47C3-BDB0-2E38A233E887}" srcOrd="0" destOrd="0" presId="urn:microsoft.com/office/officeart/2005/8/layout/hList7"/>
    <dgm:cxn modelId="{4F45FCF4-D93E-4451-ADA1-5FF975557F07}" type="presOf" srcId="{8303C7E7-19FB-44D3-AA80-0DFE05D14E1F}" destId="{EF6552A5-8710-4B19-890C-8B0F702CDAD1}" srcOrd="0" destOrd="0" presId="urn:microsoft.com/office/officeart/2005/8/layout/hList7"/>
    <dgm:cxn modelId="{047214BB-4DC9-4E5B-918B-59F3D7AE6D2E}" type="presParOf" srcId="{EF6552A5-8710-4B19-890C-8B0F702CDAD1}" destId="{CB161754-0A71-47F9-8C03-32767727F928}" srcOrd="0" destOrd="0" presId="urn:microsoft.com/office/officeart/2005/8/layout/hList7"/>
    <dgm:cxn modelId="{56AAD542-E9A8-4D5F-83D2-4432D9051A74}" type="presParOf" srcId="{EF6552A5-8710-4B19-890C-8B0F702CDAD1}" destId="{C2860A6F-5946-4845-AF02-956A2CC6FADD}" srcOrd="1" destOrd="0" presId="urn:microsoft.com/office/officeart/2005/8/layout/hList7"/>
    <dgm:cxn modelId="{290ECAF1-D825-4672-87ED-F43266D6EDC2}" type="presParOf" srcId="{C2860A6F-5946-4845-AF02-956A2CC6FADD}" destId="{CB40CE44-7DF2-4B1D-B0E4-24F63C1B78E5}" srcOrd="0" destOrd="0" presId="urn:microsoft.com/office/officeart/2005/8/layout/hList7"/>
    <dgm:cxn modelId="{3D4DB45E-ACD2-40CE-A27C-44DBFB725175}" type="presParOf" srcId="{CB40CE44-7DF2-4B1D-B0E4-24F63C1B78E5}" destId="{2E092A18-A0C5-4465-8D6C-894AD33694BB}" srcOrd="0" destOrd="0" presId="urn:microsoft.com/office/officeart/2005/8/layout/hList7"/>
    <dgm:cxn modelId="{B954B3C9-5EAA-42E5-AF5E-85C73AFC0F50}" type="presParOf" srcId="{CB40CE44-7DF2-4B1D-B0E4-24F63C1B78E5}" destId="{DB979646-DDA1-459A-9882-67D93F85623D}" srcOrd="1" destOrd="0" presId="urn:microsoft.com/office/officeart/2005/8/layout/hList7"/>
    <dgm:cxn modelId="{25595290-23AA-477B-8DE9-57391DD78987}" type="presParOf" srcId="{CB40CE44-7DF2-4B1D-B0E4-24F63C1B78E5}" destId="{07750326-56AD-45BA-976F-7BB336247025}" srcOrd="2" destOrd="0" presId="urn:microsoft.com/office/officeart/2005/8/layout/hList7"/>
    <dgm:cxn modelId="{7B318A92-0DB1-4B05-8587-75BC401C4526}" type="presParOf" srcId="{CB40CE44-7DF2-4B1D-B0E4-24F63C1B78E5}" destId="{A9A6D2D9-A5BA-4E01-800C-0CE505EA9E85}" srcOrd="3" destOrd="0" presId="urn:microsoft.com/office/officeart/2005/8/layout/hList7"/>
    <dgm:cxn modelId="{5EEA3AB5-6E44-4444-AF0B-726533E2FC29}" type="presParOf" srcId="{C2860A6F-5946-4845-AF02-956A2CC6FADD}" destId="{B501A128-9E0B-459D-A381-31BFCD5C146E}" srcOrd="1" destOrd="0" presId="urn:microsoft.com/office/officeart/2005/8/layout/hList7"/>
    <dgm:cxn modelId="{C5D17818-AEF5-48D9-BE38-BA9099295466}" type="presParOf" srcId="{C2860A6F-5946-4845-AF02-956A2CC6FADD}" destId="{CF75CE85-3029-47E4-ACBB-0EEFA288691B}" srcOrd="2" destOrd="0" presId="urn:microsoft.com/office/officeart/2005/8/layout/hList7"/>
    <dgm:cxn modelId="{F962C6AC-101D-4391-9969-9F48616E21F1}" type="presParOf" srcId="{CF75CE85-3029-47E4-ACBB-0EEFA288691B}" destId="{291044CD-FBB9-4210-AD40-6244B689DF7C}" srcOrd="0" destOrd="0" presId="urn:microsoft.com/office/officeart/2005/8/layout/hList7"/>
    <dgm:cxn modelId="{93DC196F-F74F-4248-AFC5-916139BF83D5}" type="presParOf" srcId="{CF75CE85-3029-47E4-ACBB-0EEFA288691B}" destId="{9E246010-F390-4D72-8091-DDC4A3FD2A97}" srcOrd="1" destOrd="0" presId="urn:microsoft.com/office/officeart/2005/8/layout/hList7"/>
    <dgm:cxn modelId="{EF9C1AA8-99CC-45F6-AB48-57196F88570B}" type="presParOf" srcId="{CF75CE85-3029-47E4-ACBB-0EEFA288691B}" destId="{EE7DF468-CE09-4236-8F8B-B7DC51F8D257}" srcOrd="2" destOrd="0" presId="urn:microsoft.com/office/officeart/2005/8/layout/hList7"/>
    <dgm:cxn modelId="{56DDA11F-619F-4526-B0C9-24A883169F0B}" type="presParOf" srcId="{CF75CE85-3029-47E4-ACBB-0EEFA288691B}" destId="{700711A9-D758-46C4-AB2E-C4B410B65876}" srcOrd="3" destOrd="0" presId="urn:microsoft.com/office/officeart/2005/8/layout/hList7"/>
    <dgm:cxn modelId="{6E11D997-9D72-417A-97D3-FE2C4BF60BBC}" type="presParOf" srcId="{C2860A6F-5946-4845-AF02-956A2CC6FADD}" destId="{6C142583-7DDE-4FEA-9B2A-009093E925EE}" srcOrd="3" destOrd="0" presId="urn:microsoft.com/office/officeart/2005/8/layout/hList7"/>
    <dgm:cxn modelId="{3E36AABA-57C6-4548-BB8B-52A880109E9C}" type="presParOf" srcId="{C2860A6F-5946-4845-AF02-956A2CC6FADD}" destId="{9AA66FDD-5247-4B07-8A79-18BFC7BFEA32}" srcOrd="4" destOrd="0" presId="urn:microsoft.com/office/officeart/2005/8/layout/hList7"/>
    <dgm:cxn modelId="{0FCE8122-F8BB-4711-B198-960B81DAEB4E}" type="presParOf" srcId="{9AA66FDD-5247-4B07-8A79-18BFC7BFEA32}" destId="{9A71011A-C919-47C3-BDB0-2E38A233E887}" srcOrd="0" destOrd="0" presId="urn:microsoft.com/office/officeart/2005/8/layout/hList7"/>
    <dgm:cxn modelId="{46289F56-6AA5-4A78-A39B-E34CDFF6C4F1}" type="presParOf" srcId="{9AA66FDD-5247-4B07-8A79-18BFC7BFEA32}" destId="{1298F61B-615B-456B-94B9-2BD358B80CD0}" srcOrd="1" destOrd="0" presId="urn:microsoft.com/office/officeart/2005/8/layout/hList7"/>
    <dgm:cxn modelId="{649D5468-764B-4C2F-B829-254CFC5AE523}" type="presParOf" srcId="{9AA66FDD-5247-4B07-8A79-18BFC7BFEA32}" destId="{B58D4961-63A0-46AA-B0E6-7F823B657F3C}" srcOrd="2" destOrd="0" presId="urn:microsoft.com/office/officeart/2005/8/layout/hList7"/>
    <dgm:cxn modelId="{77573A1E-E4FE-48E9-8647-E69FDD393496}" type="presParOf" srcId="{9AA66FDD-5247-4B07-8A79-18BFC7BFEA32}" destId="{F1B2D32E-3845-458D-8180-DA6DC089FAC3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7AD1394-F59C-4F87-917E-1C6F3599C956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E498B7-1F34-4ED5-9717-C8E6D05F1CEC}">
      <dgm:prSet phldrT="[Text]"/>
      <dgm:spPr/>
      <dgm:t>
        <a:bodyPr/>
        <a:lstStyle/>
        <a:p>
          <a:r>
            <a:rPr lang="en-US" dirty="0"/>
            <a:t>Change ML Algo</a:t>
          </a:r>
        </a:p>
      </dgm:t>
    </dgm:pt>
    <dgm:pt modelId="{A0AA809F-F74C-4514-A290-E592797C0D97}" type="parTrans" cxnId="{3B696541-3FA7-420B-B261-8D8B8DDF0082}">
      <dgm:prSet/>
      <dgm:spPr/>
      <dgm:t>
        <a:bodyPr/>
        <a:lstStyle/>
        <a:p>
          <a:endParaRPr lang="en-US"/>
        </a:p>
      </dgm:t>
    </dgm:pt>
    <dgm:pt modelId="{4A6E2005-A603-4DE2-99FD-62CEBAD68F9D}" type="sibTrans" cxnId="{3B696541-3FA7-420B-B261-8D8B8DDF0082}">
      <dgm:prSet/>
      <dgm:spPr/>
      <dgm:t>
        <a:bodyPr/>
        <a:lstStyle/>
        <a:p>
          <a:endParaRPr lang="en-US"/>
        </a:p>
      </dgm:t>
    </dgm:pt>
    <dgm:pt modelId="{FE889D9F-A38A-4D76-87AD-F74E17ABE871}">
      <dgm:prSet phldrT="[Text]"/>
      <dgm:spPr/>
      <dgm:t>
        <a:bodyPr/>
        <a:lstStyle/>
        <a:p>
          <a:r>
            <a:rPr lang="en-US" dirty="0"/>
            <a:t>Feature Engineering</a:t>
          </a:r>
        </a:p>
      </dgm:t>
    </dgm:pt>
    <dgm:pt modelId="{6DE66481-9F9F-4813-A3C9-9FD0109072ED}" type="parTrans" cxnId="{61068B93-D222-4D1A-A83F-DA55E14F8E4D}">
      <dgm:prSet/>
      <dgm:spPr/>
      <dgm:t>
        <a:bodyPr/>
        <a:lstStyle/>
        <a:p>
          <a:endParaRPr lang="en-US"/>
        </a:p>
      </dgm:t>
    </dgm:pt>
    <dgm:pt modelId="{C255595F-D990-4FA2-9265-B2CE02C73DFD}" type="sibTrans" cxnId="{61068B93-D222-4D1A-A83F-DA55E14F8E4D}">
      <dgm:prSet/>
      <dgm:spPr/>
      <dgm:t>
        <a:bodyPr/>
        <a:lstStyle/>
        <a:p>
          <a:endParaRPr lang="en-US"/>
        </a:p>
      </dgm:t>
    </dgm:pt>
    <dgm:pt modelId="{1E5E2CE1-2A59-4B4B-8B24-B65E9B8CAF95}">
      <dgm:prSet phldrT="[Text]"/>
      <dgm:spPr/>
      <dgm:t>
        <a:bodyPr/>
        <a:lstStyle/>
        <a:p>
          <a:r>
            <a:rPr lang="en-US" dirty="0"/>
            <a:t>Tuning Hyperparameter</a:t>
          </a:r>
        </a:p>
      </dgm:t>
    </dgm:pt>
    <dgm:pt modelId="{B26B03F9-F4D5-4FB1-8B01-44D14E250508}" type="parTrans" cxnId="{EF2EAAEA-421A-4D5B-A149-20A5586D18B3}">
      <dgm:prSet/>
      <dgm:spPr/>
      <dgm:t>
        <a:bodyPr/>
        <a:lstStyle/>
        <a:p>
          <a:endParaRPr lang="en-US"/>
        </a:p>
      </dgm:t>
    </dgm:pt>
    <dgm:pt modelId="{13EF5C14-28F1-4376-AF4C-9E4030C932A2}" type="sibTrans" cxnId="{EF2EAAEA-421A-4D5B-A149-20A5586D18B3}">
      <dgm:prSet/>
      <dgm:spPr/>
      <dgm:t>
        <a:bodyPr/>
        <a:lstStyle/>
        <a:p>
          <a:endParaRPr lang="en-US"/>
        </a:p>
      </dgm:t>
    </dgm:pt>
    <dgm:pt modelId="{F0F2BE4F-082A-4631-B297-D441DF00D787}">
      <dgm:prSet phldrT="[Text]"/>
      <dgm:spPr/>
      <dgm:t>
        <a:bodyPr/>
        <a:lstStyle/>
        <a:p>
          <a:r>
            <a:rPr lang="en-US" dirty="0"/>
            <a:t>Ensemble Approach</a:t>
          </a:r>
        </a:p>
      </dgm:t>
    </dgm:pt>
    <dgm:pt modelId="{65120585-7D6F-48DC-AC64-DE5F83A76440}" type="parTrans" cxnId="{12448B1E-B239-4E35-83B1-6A980A130910}">
      <dgm:prSet/>
      <dgm:spPr/>
      <dgm:t>
        <a:bodyPr/>
        <a:lstStyle/>
        <a:p>
          <a:endParaRPr lang="en-US"/>
        </a:p>
      </dgm:t>
    </dgm:pt>
    <dgm:pt modelId="{F7511B58-9B74-41B2-90A7-E34F6E315425}" type="sibTrans" cxnId="{12448B1E-B239-4E35-83B1-6A980A130910}">
      <dgm:prSet/>
      <dgm:spPr/>
      <dgm:t>
        <a:bodyPr/>
        <a:lstStyle/>
        <a:p>
          <a:endParaRPr lang="en-US"/>
        </a:p>
      </dgm:t>
    </dgm:pt>
    <dgm:pt modelId="{F2447D92-15D3-4A53-9792-8DEEA96B9CB9}">
      <dgm:prSet phldrT="[Text]"/>
      <dgm:spPr/>
      <dgm:t>
        <a:bodyPr/>
        <a:lstStyle/>
        <a:p>
          <a:r>
            <a:rPr lang="en-US" dirty="0"/>
            <a:t>Use more/less complex model</a:t>
          </a:r>
        </a:p>
      </dgm:t>
    </dgm:pt>
    <dgm:pt modelId="{3DAB7BA9-0446-4632-A9FE-E4FF18AD3DCC}" type="parTrans" cxnId="{B46C15D2-8658-46D5-9115-EABFC6B1E18A}">
      <dgm:prSet/>
      <dgm:spPr/>
      <dgm:t>
        <a:bodyPr/>
        <a:lstStyle/>
        <a:p>
          <a:endParaRPr lang="en-US"/>
        </a:p>
      </dgm:t>
    </dgm:pt>
    <dgm:pt modelId="{8BA084D0-C821-4F1F-B191-0DAEEB205A26}" type="sibTrans" cxnId="{B46C15D2-8658-46D5-9115-EABFC6B1E18A}">
      <dgm:prSet/>
      <dgm:spPr/>
      <dgm:t>
        <a:bodyPr/>
        <a:lstStyle/>
        <a:p>
          <a:endParaRPr lang="en-US"/>
        </a:p>
      </dgm:t>
    </dgm:pt>
    <dgm:pt modelId="{B8F96342-4980-412E-AC2A-25A5D9B9920E}">
      <dgm:prSet phldrT="[Text]"/>
      <dgm:spPr/>
      <dgm:t>
        <a:bodyPr/>
        <a:lstStyle/>
        <a:p>
          <a:r>
            <a:rPr lang="en-US" dirty="0"/>
            <a:t>Add new rows (introduce more data to lower variance)</a:t>
          </a:r>
        </a:p>
      </dgm:t>
    </dgm:pt>
    <dgm:pt modelId="{6EC9992C-3899-4D3A-859F-E747C6D8318C}" type="parTrans" cxnId="{E9F45DEB-D800-4685-A325-570AFE4B5135}">
      <dgm:prSet/>
      <dgm:spPr/>
      <dgm:t>
        <a:bodyPr/>
        <a:lstStyle/>
        <a:p>
          <a:endParaRPr lang="en-US"/>
        </a:p>
      </dgm:t>
    </dgm:pt>
    <dgm:pt modelId="{B509AD06-E5BC-48AE-ABD3-5D9E5EFAF603}" type="sibTrans" cxnId="{E9F45DEB-D800-4685-A325-570AFE4B5135}">
      <dgm:prSet/>
      <dgm:spPr/>
      <dgm:t>
        <a:bodyPr/>
        <a:lstStyle/>
        <a:p>
          <a:endParaRPr lang="en-US"/>
        </a:p>
      </dgm:t>
    </dgm:pt>
    <dgm:pt modelId="{2174794F-01AC-4780-A007-3EBD2C9322E6}">
      <dgm:prSet phldrT="[Text]"/>
      <dgm:spPr/>
      <dgm:t>
        <a:bodyPr/>
        <a:lstStyle/>
        <a:p>
          <a:r>
            <a:rPr lang="en-US" dirty="0"/>
            <a:t>Add new / reduce columns (change complexity)</a:t>
          </a:r>
        </a:p>
      </dgm:t>
    </dgm:pt>
    <dgm:pt modelId="{EA4C6440-ACCF-45AC-9825-EA4D7C9AB46A}" type="parTrans" cxnId="{96964BE0-E840-4904-9FC1-F028261B6C2C}">
      <dgm:prSet/>
      <dgm:spPr/>
      <dgm:t>
        <a:bodyPr/>
        <a:lstStyle/>
        <a:p>
          <a:endParaRPr lang="en-US"/>
        </a:p>
      </dgm:t>
    </dgm:pt>
    <dgm:pt modelId="{EAF0EF8E-537D-44B8-9F2D-55C77D2F00FE}" type="sibTrans" cxnId="{96964BE0-E840-4904-9FC1-F028261B6C2C}">
      <dgm:prSet/>
      <dgm:spPr/>
      <dgm:t>
        <a:bodyPr/>
        <a:lstStyle/>
        <a:p>
          <a:endParaRPr lang="en-US"/>
        </a:p>
      </dgm:t>
    </dgm:pt>
    <dgm:pt modelId="{6D50B416-C475-47CE-9CD2-20E25FAC8D20}">
      <dgm:prSet phldrT="[Text]"/>
      <dgm:spPr/>
      <dgm:t>
        <a:bodyPr/>
        <a:lstStyle/>
        <a:p>
          <a:r>
            <a:rPr lang="en-US" dirty="0" err="1"/>
            <a:t>GridSearchCV</a:t>
          </a:r>
          <a:endParaRPr lang="en-US" dirty="0"/>
        </a:p>
      </dgm:t>
    </dgm:pt>
    <dgm:pt modelId="{EBB53FD9-8A54-4FDB-8B36-D36BEA2EF379}" type="parTrans" cxnId="{358FDEFF-06FE-4B85-B70A-13EFD34A333C}">
      <dgm:prSet/>
      <dgm:spPr/>
      <dgm:t>
        <a:bodyPr/>
        <a:lstStyle/>
        <a:p>
          <a:endParaRPr lang="en-US"/>
        </a:p>
      </dgm:t>
    </dgm:pt>
    <dgm:pt modelId="{C9BB9CE5-1E35-4162-AE98-A81CC5CB673B}" type="sibTrans" cxnId="{358FDEFF-06FE-4B85-B70A-13EFD34A333C}">
      <dgm:prSet/>
      <dgm:spPr/>
      <dgm:t>
        <a:bodyPr/>
        <a:lstStyle/>
        <a:p>
          <a:endParaRPr lang="en-US"/>
        </a:p>
      </dgm:t>
    </dgm:pt>
    <dgm:pt modelId="{9B4476AF-183D-44C5-AE8D-F1E3538BA3F8}">
      <dgm:prSet phldrT="[Text]"/>
      <dgm:spPr/>
      <dgm:t>
        <a:bodyPr/>
        <a:lstStyle/>
        <a:p>
          <a:r>
            <a:rPr lang="en-US" dirty="0" err="1"/>
            <a:t>RandomizedSearchCV</a:t>
          </a:r>
          <a:endParaRPr lang="en-US" dirty="0"/>
        </a:p>
      </dgm:t>
    </dgm:pt>
    <dgm:pt modelId="{4AD8D29B-461D-4D53-B7DC-5A81A6C6EABC}" type="parTrans" cxnId="{68DD66EE-2459-4927-AC09-354A214D9747}">
      <dgm:prSet/>
      <dgm:spPr/>
      <dgm:t>
        <a:bodyPr/>
        <a:lstStyle/>
        <a:p>
          <a:endParaRPr lang="en-US"/>
        </a:p>
      </dgm:t>
    </dgm:pt>
    <dgm:pt modelId="{B2ED9C48-D4A6-4E20-BBC9-6E614BAA2B21}" type="sibTrans" cxnId="{68DD66EE-2459-4927-AC09-354A214D9747}">
      <dgm:prSet/>
      <dgm:spPr/>
      <dgm:t>
        <a:bodyPr/>
        <a:lstStyle/>
        <a:p>
          <a:endParaRPr lang="en-US"/>
        </a:p>
      </dgm:t>
    </dgm:pt>
    <dgm:pt modelId="{E88DFD36-7309-4909-9D83-7C149697F551}">
      <dgm:prSet phldrT="[Text]"/>
      <dgm:spPr/>
      <dgm:t>
        <a:bodyPr/>
        <a:lstStyle/>
        <a:p>
          <a:r>
            <a:rPr lang="en-US" dirty="0"/>
            <a:t>Combine uncorrelated models to make an unified model</a:t>
          </a:r>
        </a:p>
      </dgm:t>
    </dgm:pt>
    <dgm:pt modelId="{71D19794-FDFC-49B2-A07C-75753DB4C7CC}" type="parTrans" cxnId="{006E5ED1-6A88-4860-8CA6-3C41D9FFB7BD}">
      <dgm:prSet/>
      <dgm:spPr/>
      <dgm:t>
        <a:bodyPr/>
        <a:lstStyle/>
        <a:p>
          <a:endParaRPr lang="en-US"/>
        </a:p>
      </dgm:t>
    </dgm:pt>
    <dgm:pt modelId="{A47CE85A-1B47-484D-869F-601D0AE3FFFB}" type="sibTrans" cxnId="{006E5ED1-6A88-4860-8CA6-3C41D9FFB7BD}">
      <dgm:prSet/>
      <dgm:spPr/>
      <dgm:t>
        <a:bodyPr/>
        <a:lstStyle/>
        <a:p>
          <a:endParaRPr lang="en-US"/>
        </a:p>
      </dgm:t>
    </dgm:pt>
    <dgm:pt modelId="{76761F66-2317-4836-978D-F4ABAB3CF2BD}" type="pres">
      <dgm:prSet presAssocID="{37AD1394-F59C-4F87-917E-1C6F3599C956}" presName="Name0" presStyleCnt="0">
        <dgm:presLayoutVars>
          <dgm:chMax/>
          <dgm:chPref/>
          <dgm:dir/>
          <dgm:animLvl val="lvl"/>
        </dgm:presLayoutVars>
      </dgm:prSet>
      <dgm:spPr/>
    </dgm:pt>
    <dgm:pt modelId="{3DD63CEF-308E-4A5C-BB38-C04A8FD4FEFD}" type="pres">
      <dgm:prSet presAssocID="{96E498B7-1F34-4ED5-9717-C8E6D05F1CEC}" presName="composite" presStyleCnt="0"/>
      <dgm:spPr/>
    </dgm:pt>
    <dgm:pt modelId="{1E5E8C09-AF38-4550-9758-380CC0F1B1AC}" type="pres">
      <dgm:prSet presAssocID="{96E498B7-1F34-4ED5-9717-C8E6D05F1CEC}" presName="ParentAccentShape" presStyleLbl="trBgShp" presStyleIdx="0" presStyleCnt="8"/>
      <dgm:spPr/>
    </dgm:pt>
    <dgm:pt modelId="{0C0DD2A2-EBEF-4329-8668-CE6D968F4674}" type="pres">
      <dgm:prSet presAssocID="{96E498B7-1F34-4ED5-9717-C8E6D05F1CEC}" presName="ParentText" presStyleLbl="revTx" presStyleIdx="0" presStyleCnt="8">
        <dgm:presLayoutVars>
          <dgm:chMax val="1"/>
          <dgm:chPref val="1"/>
          <dgm:bulletEnabled val="1"/>
        </dgm:presLayoutVars>
      </dgm:prSet>
      <dgm:spPr/>
    </dgm:pt>
    <dgm:pt modelId="{FACF771A-A5CD-43F0-BF57-2E4E943515EE}" type="pres">
      <dgm:prSet presAssocID="{96E498B7-1F34-4ED5-9717-C8E6D05F1CEC}" presName="ChildText" presStyleLbl="revTx" presStyleIdx="1" presStyleCnt="8">
        <dgm:presLayoutVars>
          <dgm:chMax val="0"/>
          <dgm:chPref val="0"/>
        </dgm:presLayoutVars>
      </dgm:prSet>
      <dgm:spPr/>
    </dgm:pt>
    <dgm:pt modelId="{965EDE26-25A7-40D8-9B77-AD7EBA8C5EF8}" type="pres">
      <dgm:prSet presAssocID="{96E498B7-1F34-4ED5-9717-C8E6D05F1CEC}" presName="ChildAccentShape" presStyleLbl="trBgShp" presStyleIdx="1" presStyleCnt="8"/>
      <dgm:spPr/>
    </dgm:pt>
    <dgm:pt modelId="{16126377-0234-45C3-BF24-268DFC5AB2BD}" type="pres">
      <dgm:prSet presAssocID="{96E498B7-1F34-4ED5-9717-C8E6D05F1CEC}" presName="Image" presStyleLbl="alignImgPlace1" presStyleIdx="0" presStyleCnt="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499" t="3145" r="-15677" b="1949"/>
          </a:stretch>
        </a:blipFill>
      </dgm:spPr>
    </dgm:pt>
    <dgm:pt modelId="{048C4C17-C038-4B34-BF67-36307B152BFD}" type="pres">
      <dgm:prSet presAssocID="{4A6E2005-A603-4DE2-99FD-62CEBAD68F9D}" presName="sibTrans" presStyleCnt="0"/>
      <dgm:spPr/>
    </dgm:pt>
    <dgm:pt modelId="{42836CB3-6CCC-4B18-9651-960EE3E54938}" type="pres">
      <dgm:prSet presAssocID="{FE889D9F-A38A-4D76-87AD-F74E17ABE871}" presName="composite" presStyleCnt="0"/>
      <dgm:spPr/>
    </dgm:pt>
    <dgm:pt modelId="{EABE0198-43D2-4166-9B6A-B885A4BEADD5}" type="pres">
      <dgm:prSet presAssocID="{FE889D9F-A38A-4D76-87AD-F74E17ABE871}" presName="ParentAccentShape" presStyleLbl="trBgShp" presStyleIdx="2" presStyleCnt="8"/>
      <dgm:spPr/>
    </dgm:pt>
    <dgm:pt modelId="{B1DEC10C-090D-4D69-82D0-058C5D828236}" type="pres">
      <dgm:prSet presAssocID="{FE889D9F-A38A-4D76-87AD-F74E17ABE871}" presName="ParentText" presStyleLbl="revTx" presStyleIdx="2" presStyleCnt="8">
        <dgm:presLayoutVars>
          <dgm:chMax val="1"/>
          <dgm:chPref val="1"/>
          <dgm:bulletEnabled val="1"/>
        </dgm:presLayoutVars>
      </dgm:prSet>
      <dgm:spPr/>
    </dgm:pt>
    <dgm:pt modelId="{AE255463-19FF-4F50-8860-A2B993E87AD6}" type="pres">
      <dgm:prSet presAssocID="{FE889D9F-A38A-4D76-87AD-F74E17ABE871}" presName="ChildText" presStyleLbl="revTx" presStyleIdx="3" presStyleCnt="8">
        <dgm:presLayoutVars>
          <dgm:chMax val="0"/>
          <dgm:chPref val="0"/>
        </dgm:presLayoutVars>
      </dgm:prSet>
      <dgm:spPr/>
    </dgm:pt>
    <dgm:pt modelId="{28EBBCCD-4A1E-407C-8F93-A5C0A638AD57}" type="pres">
      <dgm:prSet presAssocID="{FE889D9F-A38A-4D76-87AD-F74E17ABE871}" presName="ChildAccentShape" presStyleLbl="trBgShp" presStyleIdx="3" presStyleCnt="8"/>
      <dgm:spPr/>
    </dgm:pt>
    <dgm:pt modelId="{F5C4039A-EFA3-4BA0-A169-45EE5DA518D2}" type="pres">
      <dgm:prSet presAssocID="{FE889D9F-A38A-4D76-87AD-F74E17ABE871}" presName="Image" presStyleLbl="align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t="-9000" b="-9000"/>
          </a:stretch>
        </a:blipFill>
      </dgm:spPr>
    </dgm:pt>
    <dgm:pt modelId="{4E4DCC0B-6B5F-4ABD-8362-4090ECFC2D03}" type="pres">
      <dgm:prSet presAssocID="{C255595F-D990-4FA2-9265-B2CE02C73DFD}" presName="sibTrans" presStyleCnt="0"/>
      <dgm:spPr/>
    </dgm:pt>
    <dgm:pt modelId="{D2813D1E-99A7-4BF3-B35A-43D70A582BF9}" type="pres">
      <dgm:prSet presAssocID="{1E5E2CE1-2A59-4B4B-8B24-B65E9B8CAF95}" presName="composite" presStyleCnt="0"/>
      <dgm:spPr/>
    </dgm:pt>
    <dgm:pt modelId="{C868E30B-58E2-4DFA-A3B0-D2F45E590F36}" type="pres">
      <dgm:prSet presAssocID="{1E5E2CE1-2A59-4B4B-8B24-B65E9B8CAF95}" presName="ParentAccentShape" presStyleLbl="trBgShp" presStyleIdx="4" presStyleCnt="8"/>
      <dgm:spPr/>
    </dgm:pt>
    <dgm:pt modelId="{9CC978F3-76FE-4529-B978-9210797DD131}" type="pres">
      <dgm:prSet presAssocID="{1E5E2CE1-2A59-4B4B-8B24-B65E9B8CAF95}" presName="ParentText" presStyleLbl="revTx" presStyleIdx="4" presStyleCnt="8">
        <dgm:presLayoutVars>
          <dgm:chMax val="1"/>
          <dgm:chPref val="1"/>
          <dgm:bulletEnabled val="1"/>
        </dgm:presLayoutVars>
      </dgm:prSet>
      <dgm:spPr/>
    </dgm:pt>
    <dgm:pt modelId="{3EE17B3E-3BEE-4394-A4D3-112578B18105}" type="pres">
      <dgm:prSet presAssocID="{1E5E2CE1-2A59-4B4B-8B24-B65E9B8CAF95}" presName="ChildText" presStyleLbl="revTx" presStyleIdx="5" presStyleCnt="8">
        <dgm:presLayoutVars>
          <dgm:chMax val="0"/>
          <dgm:chPref val="0"/>
        </dgm:presLayoutVars>
      </dgm:prSet>
      <dgm:spPr/>
    </dgm:pt>
    <dgm:pt modelId="{E9382FC4-5445-4DC3-BDDF-A56AB30554EE}" type="pres">
      <dgm:prSet presAssocID="{1E5E2CE1-2A59-4B4B-8B24-B65E9B8CAF95}" presName="ChildAccentShape" presStyleLbl="trBgShp" presStyleIdx="5" presStyleCnt="8"/>
      <dgm:spPr/>
    </dgm:pt>
    <dgm:pt modelId="{06DFB57E-D886-4E20-B2A6-12D41BDB35BC}" type="pres">
      <dgm:prSet presAssocID="{1E5E2CE1-2A59-4B4B-8B24-B65E9B8CAF95}" presName="Image" presStyleLbl="align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9E89D36D-7ECC-43EB-9ED1-A31E63FA7029}" type="pres">
      <dgm:prSet presAssocID="{13EF5C14-28F1-4376-AF4C-9E4030C932A2}" presName="sibTrans" presStyleCnt="0"/>
      <dgm:spPr/>
    </dgm:pt>
    <dgm:pt modelId="{688FB0A6-9674-40E9-9A3E-59FE93897B24}" type="pres">
      <dgm:prSet presAssocID="{F0F2BE4F-082A-4631-B297-D441DF00D787}" presName="composite" presStyleCnt="0"/>
      <dgm:spPr/>
    </dgm:pt>
    <dgm:pt modelId="{6B32B31B-F00F-4208-940D-4CC0088898CB}" type="pres">
      <dgm:prSet presAssocID="{F0F2BE4F-082A-4631-B297-D441DF00D787}" presName="ParentAccentShape" presStyleLbl="trBgShp" presStyleIdx="6" presStyleCnt="8"/>
      <dgm:spPr/>
    </dgm:pt>
    <dgm:pt modelId="{CBAB4AED-F7BE-4C6A-AB0C-40A2E5AB97B3}" type="pres">
      <dgm:prSet presAssocID="{F0F2BE4F-082A-4631-B297-D441DF00D787}" presName="ParentText" presStyleLbl="revTx" presStyleIdx="6" presStyleCnt="8">
        <dgm:presLayoutVars>
          <dgm:chMax val="1"/>
          <dgm:chPref val="1"/>
          <dgm:bulletEnabled val="1"/>
        </dgm:presLayoutVars>
      </dgm:prSet>
      <dgm:spPr/>
    </dgm:pt>
    <dgm:pt modelId="{3CEA94DA-6CB5-45A1-A7C4-8C62A9DECD94}" type="pres">
      <dgm:prSet presAssocID="{F0F2BE4F-082A-4631-B297-D441DF00D787}" presName="ChildText" presStyleLbl="revTx" presStyleIdx="7" presStyleCnt="8">
        <dgm:presLayoutVars>
          <dgm:chMax val="0"/>
          <dgm:chPref val="0"/>
        </dgm:presLayoutVars>
      </dgm:prSet>
      <dgm:spPr/>
    </dgm:pt>
    <dgm:pt modelId="{79683C12-0AE7-4EA8-B9AC-93BF0786F56A}" type="pres">
      <dgm:prSet presAssocID="{F0F2BE4F-082A-4631-B297-D441DF00D787}" presName="ChildAccentShape" presStyleLbl="trBgShp" presStyleIdx="7" presStyleCnt="8"/>
      <dgm:spPr/>
    </dgm:pt>
    <dgm:pt modelId="{4E956883-DCD5-4B9F-95FF-B844E122ED1B}" type="pres">
      <dgm:prSet presAssocID="{F0F2BE4F-082A-4631-B297-D441DF00D787}" presName="Image" presStyleLbl="align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</dgm:ptLst>
  <dgm:cxnLst>
    <dgm:cxn modelId="{AEA73114-E900-4BE6-98FB-B2F4209EC52E}" type="presOf" srcId="{2174794F-01AC-4780-A007-3EBD2C9322E6}" destId="{AE255463-19FF-4F50-8860-A2B993E87AD6}" srcOrd="0" destOrd="1" presId="urn:microsoft.com/office/officeart/2009/3/layout/SnapshotPictureList"/>
    <dgm:cxn modelId="{E4C7231B-6BB9-42F9-9135-BBC6E0E49A2F}" type="presOf" srcId="{F2447D92-15D3-4A53-9792-8DEEA96B9CB9}" destId="{FACF771A-A5CD-43F0-BF57-2E4E943515EE}" srcOrd="0" destOrd="0" presId="urn:microsoft.com/office/officeart/2009/3/layout/SnapshotPictureList"/>
    <dgm:cxn modelId="{12448B1E-B239-4E35-83B1-6A980A130910}" srcId="{37AD1394-F59C-4F87-917E-1C6F3599C956}" destId="{F0F2BE4F-082A-4631-B297-D441DF00D787}" srcOrd="3" destOrd="0" parTransId="{65120585-7D6F-48DC-AC64-DE5F83A76440}" sibTransId="{F7511B58-9B74-41B2-90A7-E34F6E315425}"/>
    <dgm:cxn modelId="{E774473A-6F5D-439A-A875-531FBC835E4B}" type="presOf" srcId="{FE889D9F-A38A-4D76-87AD-F74E17ABE871}" destId="{B1DEC10C-090D-4D69-82D0-058C5D828236}" srcOrd="0" destOrd="0" presId="urn:microsoft.com/office/officeart/2009/3/layout/SnapshotPictureList"/>
    <dgm:cxn modelId="{3B696541-3FA7-420B-B261-8D8B8DDF0082}" srcId="{37AD1394-F59C-4F87-917E-1C6F3599C956}" destId="{96E498B7-1F34-4ED5-9717-C8E6D05F1CEC}" srcOrd="0" destOrd="0" parTransId="{A0AA809F-F74C-4514-A290-E592797C0D97}" sibTransId="{4A6E2005-A603-4DE2-99FD-62CEBAD68F9D}"/>
    <dgm:cxn modelId="{FAEE8E65-ACA4-42FC-9BDC-732B471BF3ED}" type="presOf" srcId="{B8F96342-4980-412E-AC2A-25A5D9B9920E}" destId="{AE255463-19FF-4F50-8860-A2B993E87AD6}" srcOrd="0" destOrd="0" presId="urn:microsoft.com/office/officeart/2009/3/layout/SnapshotPictureList"/>
    <dgm:cxn modelId="{E30B9166-F6C0-484B-94B4-5CDA8CB0528C}" type="presOf" srcId="{F0F2BE4F-082A-4631-B297-D441DF00D787}" destId="{CBAB4AED-F7BE-4C6A-AB0C-40A2E5AB97B3}" srcOrd="0" destOrd="0" presId="urn:microsoft.com/office/officeart/2009/3/layout/SnapshotPictureList"/>
    <dgm:cxn modelId="{CE432A58-F43A-4CA7-B270-0367F60457BD}" type="presOf" srcId="{37AD1394-F59C-4F87-917E-1C6F3599C956}" destId="{76761F66-2317-4836-978D-F4ABAB3CF2BD}" srcOrd="0" destOrd="0" presId="urn:microsoft.com/office/officeart/2009/3/layout/SnapshotPictureList"/>
    <dgm:cxn modelId="{61068B93-D222-4D1A-A83F-DA55E14F8E4D}" srcId="{37AD1394-F59C-4F87-917E-1C6F3599C956}" destId="{FE889D9F-A38A-4D76-87AD-F74E17ABE871}" srcOrd="1" destOrd="0" parTransId="{6DE66481-9F9F-4813-A3C9-9FD0109072ED}" sibTransId="{C255595F-D990-4FA2-9265-B2CE02C73DFD}"/>
    <dgm:cxn modelId="{9EA5B8A8-1981-481F-9013-38489AAE3A13}" type="presOf" srcId="{9B4476AF-183D-44C5-AE8D-F1E3538BA3F8}" destId="{3EE17B3E-3BEE-4394-A4D3-112578B18105}" srcOrd="0" destOrd="1" presId="urn:microsoft.com/office/officeart/2009/3/layout/SnapshotPictureList"/>
    <dgm:cxn modelId="{47F839C1-304A-469C-AA27-48CE92ECA7C6}" type="presOf" srcId="{E88DFD36-7309-4909-9D83-7C149697F551}" destId="{3CEA94DA-6CB5-45A1-A7C4-8C62A9DECD94}" srcOrd="0" destOrd="0" presId="urn:microsoft.com/office/officeart/2009/3/layout/SnapshotPictureList"/>
    <dgm:cxn modelId="{1E6323CB-40CF-4B5A-B30F-75805592AF18}" type="presOf" srcId="{1E5E2CE1-2A59-4B4B-8B24-B65E9B8CAF95}" destId="{9CC978F3-76FE-4529-B978-9210797DD131}" srcOrd="0" destOrd="0" presId="urn:microsoft.com/office/officeart/2009/3/layout/SnapshotPictureList"/>
    <dgm:cxn modelId="{006E5ED1-6A88-4860-8CA6-3C41D9FFB7BD}" srcId="{F0F2BE4F-082A-4631-B297-D441DF00D787}" destId="{E88DFD36-7309-4909-9D83-7C149697F551}" srcOrd="0" destOrd="0" parTransId="{71D19794-FDFC-49B2-A07C-75753DB4C7CC}" sibTransId="{A47CE85A-1B47-484D-869F-601D0AE3FFFB}"/>
    <dgm:cxn modelId="{B46C15D2-8658-46D5-9115-EABFC6B1E18A}" srcId="{96E498B7-1F34-4ED5-9717-C8E6D05F1CEC}" destId="{F2447D92-15D3-4A53-9792-8DEEA96B9CB9}" srcOrd="0" destOrd="0" parTransId="{3DAB7BA9-0446-4632-A9FE-E4FF18AD3DCC}" sibTransId="{8BA084D0-C821-4F1F-B191-0DAEEB205A26}"/>
    <dgm:cxn modelId="{96964BE0-E840-4904-9FC1-F028261B6C2C}" srcId="{FE889D9F-A38A-4D76-87AD-F74E17ABE871}" destId="{2174794F-01AC-4780-A007-3EBD2C9322E6}" srcOrd="1" destOrd="0" parTransId="{EA4C6440-ACCF-45AC-9825-EA4D7C9AB46A}" sibTransId="{EAF0EF8E-537D-44B8-9F2D-55C77D2F00FE}"/>
    <dgm:cxn modelId="{890DB3E3-1A86-497E-A46A-FCB79D402ACA}" type="presOf" srcId="{6D50B416-C475-47CE-9CD2-20E25FAC8D20}" destId="{3EE17B3E-3BEE-4394-A4D3-112578B18105}" srcOrd="0" destOrd="0" presId="urn:microsoft.com/office/officeart/2009/3/layout/SnapshotPictureList"/>
    <dgm:cxn modelId="{EF2EAAEA-421A-4D5B-A149-20A5586D18B3}" srcId="{37AD1394-F59C-4F87-917E-1C6F3599C956}" destId="{1E5E2CE1-2A59-4B4B-8B24-B65E9B8CAF95}" srcOrd="2" destOrd="0" parTransId="{B26B03F9-F4D5-4FB1-8B01-44D14E250508}" sibTransId="{13EF5C14-28F1-4376-AF4C-9E4030C932A2}"/>
    <dgm:cxn modelId="{E9F45DEB-D800-4685-A325-570AFE4B5135}" srcId="{FE889D9F-A38A-4D76-87AD-F74E17ABE871}" destId="{B8F96342-4980-412E-AC2A-25A5D9B9920E}" srcOrd="0" destOrd="0" parTransId="{6EC9992C-3899-4D3A-859F-E747C6D8318C}" sibTransId="{B509AD06-E5BC-48AE-ABD3-5D9E5EFAF603}"/>
    <dgm:cxn modelId="{68DD66EE-2459-4927-AC09-354A214D9747}" srcId="{1E5E2CE1-2A59-4B4B-8B24-B65E9B8CAF95}" destId="{9B4476AF-183D-44C5-AE8D-F1E3538BA3F8}" srcOrd="1" destOrd="0" parTransId="{4AD8D29B-461D-4D53-B7DC-5A81A6C6EABC}" sibTransId="{B2ED9C48-D4A6-4E20-BBC9-6E614BAA2B21}"/>
    <dgm:cxn modelId="{F2483AF1-3317-4404-A6C4-9D80831BA76D}" type="presOf" srcId="{96E498B7-1F34-4ED5-9717-C8E6D05F1CEC}" destId="{0C0DD2A2-EBEF-4329-8668-CE6D968F4674}" srcOrd="0" destOrd="0" presId="urn:microsoft.com/office/officeart/2009/3/layout/SnapshotPictureList"/>
    <dgm:cxn modelId="{358FDEFF-06FE-4B85-B70A-13EFD34A333C}" srcId="{1E5E2CE1-2A59-4B4B-8B24-B65E9B8CAF95}" destId="{6D50B416-C475-47CE-9CD2-20E25FAC8D20}" srcOrd="0" destOrd="0" parTransId="{EBB53FD9-8A54-4FDB-8B36-D36BEA2EF379}" sibTransId="{C9BB9CE5-1E35-4162-AE98-A81CC5CB673B}"/>
    <dgm:cxn modelId="{CE20C5BD-38FD-481A-A051-B316A3F3B636}" type="presParOf" srcId="{76761F66-2317-4836-978D-F4ABAB3CF2BD}" destId="{3DD63CEF-308E-4A5C-BB38-C04A8FD4FEFD}" srcOrd="0" destOrd="0" presId="urn:microsoft.com/office/officeart/2009/3/layout/SnapshotPictureList"/>
    <dgm:cxn modelId="{DD8755C7-665D-4E05-B9B4-A5A7E7D9FE27}" type="presParOf" srcId="{3DD63CEF-308E-4A5C-BB38-C04A8FD4FEFD}" destId="{1E5E8C09-AF38-4550-9758-380CC0F1B1AC}" srcOrd="0" destOrd="0" presId="urn:microsoft.com/office/officeart/2009/3/layout/SnapshotPictureList"/>
    <dgm:cxn modelId="{3BA1E6B4-6796-4324-A751-10946A634B85}" type="presParOf" srcId="{3DD63CEF-308E-4A5C-BB38-C04A8FD4FEFD}" destId="{0C0DD2A2-EBEF-4329-8668-CE6D968F4674}" srcOrd="1" destOrd="0" presId="urn:microsoft.com/office/officeart/2009/3/layout/SnapshotPictureList"/>
    <dgm:cxn modelId="{A998B7FF-67F1-410B-8885-24BC9FD1BD10}" type="presParOf" srcId="{3DD63CEF-308E-4A5C-BB38-C04A8FD4FEFD}" destId="{FACF771A-A5CD-43F0-BF57-2E4E943515EE}" srcOrd="2" destOrd="0" presId="urn:microsoft.com/office/officeart/2009/3/layout/SnapshotPictureList"/>
    <dgm:cxn modelId="{534D777B-C7FB-4D47-85F6-ABE58736F23E}" type="presParOf" srcId="{3DD63CEF-308E-4A5C-BB38-C04A8FD4FEFD}" destId="{965EDE26-25A7-40D8-9B77-AD7EBA8C5EF8}" srcOrd="3" destOrd="0" presId="urn:microsoft.com/office/officeart/2009/3/layout/SnapshotPictureList"/>
    <dgm:cxn modelId="{02FFCB09-DF9F-47B0-A3CF-8604FE7C106C}" type="presParOf" srcId="{3DD63CEF-308E-4A5C-BB38-C04A8FD4FEFD}" destId="{16126377-0234-45C3-BF24-268DFC5AB2BD}" srcOrd="4" destOrd="0" presId="urn:microsoft.com/office/officeart/2009/3/layout/SnapshotPictureList"/>
    <dgm:cxn modelId="{1FBE52E7-D77F-44CA-BE5E-82C517FC82A2}" type="presParOf" srcId="{76761F66-2317-4836-978D-F4ABAB3CF2BD}" destId="{048C4C17-C038-4B34-BF67-36307B152BFD}" srcOrd="1" destOrd="0" presId="urn:microsoft.com/office/officeart/2009/3/layout/SnapshotPictureList"/>
    <dgm:cxn modelId="{E6209DD0-5F00-4151-8725-DD2AF54411DB}" type="presParOf" srcId="{76761F66-2317-4836-978D-F4ABAB3CF2BD}" destId="{42836CB3-6CCC-4B18-9651-960EE3E54938}" srcOrd="2" destOrd="0" presId="urn:microsoft.com/office/officeart/2009/3/layout/SnapshotPictureList"/>
    <dgm:cxn modelId="{4C1D8420-6193-4DCD-BF0A-D39EFFF2A9C9}" type="presParOf" srcId="{42836CB3-6CCC-4B18-9651-960EE3E54938}" destId="{EABE0198-43D2-4166-9B6A-B885A4BEADD5}" srcOrd="0" destOrd="0" presId="urn:microsoft.com/office/officeart/2009/3/layout/SnapshotPictureList"/>
    <dgm:cxn modelId="{25003404-3ECB-41D3-8DF5-91954714B505}" type="presParOf" srcId="{42836CB3-6CCC-4B18-9651-960EE3E54938}" destId="{B1DEC10C-090D-4D69-82D0-058C5D828236}" srcOrd="1" destOrd="0" presId="urn:microsoft.com/office/officeart/2009/3/layout/SnapshotPictureList"/>
    <dgm:cxn modelId="{D3A2773A-D294-4FE6-A07C-CADBDF937974}" type="presParOf" srcId="{42836CB3-6CCC-4B18-9651-960EE3E54938}" destId="{AE255463-19FF-4F50-8860-A2B993E87AD6}" srcOrd="2" destOrd="0" presId="urn:microsoft.com/office/officeart/2009/3/layout/SnapshotPictureList"/>
    <dgm:cxn modelId="{BC44880F-B1BB-453B-9001-31088B08769C}" type="presParOf" srcId="{42836CB3-6CCC-4B18-9651-960EE3E54938}" destId="{28EBBCCD-4A1E-407C-8F93-A5C0A638AD57}" srcOrd="3" destOrd="0" presId="urn:microsoft.com/office/officeart/2009/3/layout/SnapshotPictureList"/>
    <dgm:cxn modelId="{8FCCF56A-C6F9-4918-A41B-4CD17935D2B2}" type="presParOf" srcId="{42836CB3-6CCC-4B18-9651-960EE3E54938}" destId="{F5C4039A-EFA3-4BA0-A169-45EE5DA518D2}" srcOrd="4" destOrd="0" presId="urn:microsoft.com/office/officeart/2009/3/layout/SnapshotPictureList"/>
    <dgm:cxn modelId="{880A1D67-2236-48F5-9333-9DF1496DCB10}" type="presParOf" srcId="{76761F66-2317-4836-978D-F4ABAB3CF2BD}" destId="{4E4DCC0B-6B5F-4ABD-8362-4090ECFC2D03}" srcOrd="3" destOrd="0" presId="urn:microsoft.com/office/officeart/2009/3/layout/SnapshotPictureList"/>
    <dgm:cxn modelId="{D348C34D-CDAC-4B8D-BB23-292A95E8E7AB}" type="presParOf" srcId="{76761F66-2317-4836-978D-F4ABAB3CF2BD}" destId="{D2813D1E-99A7-4BF3-B35A-43D70A582BF9}" srcOrd="4" destOrd="0" presId="urn:microsoft.com/office/officeart/2009/3/layout/SnapshotPictureList"/>
    <dgm:cxn modelId="{1298BB15-1493-4F36-B561-A949CBDCB044}" type="presParOf" srcId="{D2813D1E-99A7-4BF3-B35A-43D70A582BF9}" destId="{C868E30B-58E2-4DFA-A3B0-D2F45E590F36}" srcOrd="0" destOrd="0" presId="urn:microsoft.com/office/officeart/2009/3/layout/SnapshotPictureList"/>
    <dgm:cxn modelId="{BB611C01-C355-49D8-ADFF-36DEA3063932}" type="presParOf" srcId="{D2813D1E-99A7-4BF3-B35A-43D70A582BF9}" destId="{9CC978F3-76FE-4529-B978-9210797DD131}" srcOrd="1" destOrd="0" presId="urn:microsoft.com/office/officeart/2009/3/layout/SnapshotPictureList"/>
    <dgm:cxn modelId="{79B3495D-F189-4007-AD40-BE49FB63A63F}" type="presParOf" srcId="{D2813D1E-99A7-4BF3-B35A-43D70A582BF9}" destId="{3EE17B3E-3BEE-4394-A4D3-112578B18105}" srcOrd="2" destOrd="0" presId="urn:microsoft.com/office/officeart/2009/3/layout/SnapshotPictureList"/>
    <dgm:cxn modelId="{ECA69DFB-98ED-42DA-B31B-CBDCDCBEEC51}" type="presParOf" srcId="{D2813D1E-99A7-4BF3-B35A-43D70A582BF9}" destId="{E9382FC4-5445-4DC3-BDDF-A56AB30554EE}" srcOrd="3" destOrd="0" presId="urn:microsoft.com/office/officeart/2009/3/layout/SnapshotPictureList"/>
    <dgm:cxn modelId="{5B1EB997-28A6-4BE5-8654-FDCDED57A138}" type="presParOf" srcId="{D2813D1E-99A7-4BF3-B35A-43D70A582BF9}" destId="{06DFB57E-D886-4E20-B2A6-12D41BDB35BC}" srcOrd="4" destOrd="0" presId="urn:microsoft.com/office/officeart/2009/3/layout/SnapshotPictureList"/>
    <dgm:cxn modelId="{FE5382CA-90B2-489A-BC1C-61EF148F1F45}" type="presParOf" srcId="{76761F66-2317-4836-978D-F4ABAB3CF2BD}" destId="{9E89D36D-7ECC-43EB-9ED1-A31E63FA7029}" srcOrd="5" destOrd="0" presId="urn:microsoft.com/office/officeart/2009/3/layout/SnapshotPictureList"/>
    <dgm:cxn modelId="{8C537211-0589-4A57-BFAA-7E6070F53987}" type="presParOf" srcId="{76761F66-2317-4836-978D-F4ABAB3CF2BD}" destId="{688FB0A6-9674-40E9-9A3E-59FE93897B24}" srcOrd="6" destOrd="0" presId="urn:microsoft.com/office/officeart/2009/3/layout/SnapshotPictureList"/>
    <dgm:cxn modelId="{BC6B2243-98D2-4D36-A75D-FCF652F0E6E6}" type="presParOf" srcId="{688FB0A6-9674-40E9-9A3E-59FE93897B24}" destId="{6B32B31B-F00F-4208-940D-4CC0088898CB}" srcOrd="0" destOrd="0" presId="urn:microsoft.com/office/officeart/2009/3/layout/SnapshotPictureList"/>
    <dgm:cxn modelId="{264E0EF1-A248-4A6F-9D06-5D4D612D3F4E}" type="presParOf" srcId="{688FB0A6-9674-40E9-9A3E-59FE93897B24}" destId="{CBAB4AED-F7BE-4C6A-AB0C-40A2E5AB97B3}" srcOrd="1" destOrd="0" presId="urn:microsoft.com/office/officeart/2009/3/layout/SnapshotPictureList"/>
    <dgm:cxn modelId="{E1BBAA8C-D151-4594-8539-71B1A68F353F}" type="presParOf" srcId="{688FB0A6-9674-40E9-9A3E-59FE93897B24}" destId="{3CEA94DA-6CB5-45A1-A7C4-8C62A9DECD94}" srcOrd="2" destOrd="0" presId="urn:microsoft.com/office/officeart/2009/3/layout/SnapshotPictureList"/>
    <dgm:cxn modelId="{15320BBA-B3C9-4780-A2E1-4C91B62B9CF4}" type="presParOf" srcId="{688FB0A6-9674-40E9-9A3E-59FE93897B24}" destId="{79683C12-0AE7-4EA8-B9AC-93BF0786F56A}" srcOrd="3" destOrd="0" presId="urn:microsoft.com/office/officeart/2009/3/layout/SnapshotPictureList"/>
    <dgm:cxn modelId="{779F3B00-5A27-4366-9726-ACA0D9F73746}" type="presParOf" srcId="{688FB0A6-9674-40E9-9A3E-59FE93897B24}" destId="{4E956883-DCD5-4B9F-95FF-B844E122ED1B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00FDEC-021F-4E4D-AB92-F47AAFB85158}">
      <dsp:nvSpPr>
        <dsp:cNvPr id="0" name=""/>
        <dsp:cNvSpPr/>
      </dsp:nvSpPr>
      <dsp:spPr>
        <a:xfrm>
          <a:off x="1990" y="28354"/>
          <a:ext cx="2855280" cy="335915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194C7E-E982-4DA9-8157-294F142E7EBB}">
      <dsp:nvSpPr>
        <dsp:cNvPr id="0" name=""/>
        <dsp:cNvSpPr/>
      </dsp:nvSpPr>
      <dsp:spPr>
        <a:xfrm>
          <a:off x="144754" y="162720"/>
          <a:ext cx="2569752" cy="2183449"/>
        </a:xfrm>
        <a:prstGeom prst="rect">
          <a:avLst/>
        </a:prstGeom>
        <a:blipFill>
          <a:blip xmlns:r="http://schemas.openxmlformats.org/officeDocument/2006/relationships" r:embed="rId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48A7D0-71E7-4C67-B34D-D1875D003A8C}">
      <dsp:nvSpPr>
        <dsp:cNvPr id="0" name=""/>
        <dsp:cNvSpPr/>
      </dsp:nvSpPr>
      <dsp:spPr>
        <a:xfrm>
          <a:off x="144754" y="2682112"/>
          <a:ext cx="2569752" cy="5710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TASK (T)</a:t>
          </a:r>
          <a:endParaRPr lang="en-AU" sz="2000" kern="1200" dirty="0"/>
        </a:p>
      </dsp:txBody>
      <dsp:txXfrm>
        <a:off x="144754" y="2682112"/>
        <a:ext cx="2569752" cy="571029"/>
      </dsp:txXfrm>
    </dsp:sp>
    <dsp:sp modelId="{8A383982-0329-4CFC-B513-F19E1B74DDC2}">
      <dsp:nvSpPr>
        <dsp:cNvPr id="0" name=""/>
        <dsp:cNvSpPr/>
      </dsp:nvSpPr>
      <dsp:spPr>
        <a:xfrm>
          <a:off x="144754" y="2346170"/>
          <a:ext cx="2569752" cy="335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600" kern="1200" dirty="0"/>
        </a:p>
      </dsp:txBody>
      <dsp:txXfrm>
        <a:off x="144754" y="2346170"/>
        <a:ext cx="2569752" cy="335942"/>
      </dsp:txXfrm>
    </dsp:sp>
    <dsp:sp modelId="{7425FA08-9348-4512-A085-52E47C1DD8E9}">
      <dsp:nvSpPr>
        <dsp:cNvPr id="0" name=""/>
        <dsp:cNvSpPr/>
      </dsp:nvSpPr>
      <dsp:spPr>
        <a:xfrm>
          <a:off x="3906359" y="28354"/>
          <a:ext cx="2855280" cy="335915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039A1-EF59-4F95-AB07-659701300710}">
      <dsp:nvSpPr>
        <dsp:cNvPr id="0" name=""/>
        <dsp:cNvSpPr/>
      </dsp:nvSpPr>
      <dsp:spPr>
        <a:xfrm>
          <a:off x="4049123" y="162720"/>
          <a:ext cx="2569752" cy="2183449"/>
        </a:xfrm>
        <a:prstGeom prst="rect">
          <a:avLst/>
        </a:prstGeom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530C5D-FC04-49F3-9539-BCC89E15C51F}">
      <dsp:nvSpPr>
        <dsp:cNvPr id="0" name=""/>
        <dsp:cNvSpPr/>
      </dsp:nvSpPr>
      <dsp:spPr>
        <a:xfrm>
          <a:off x="4049123" y="2682112"/>
          <a:ext cx="2569752" cy="5710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EXPERIENCE (E)</a:t>
          </a:r>
          <a:endParaRPr lang="en-AU" sz="2000" kern="1200" dirty="0"/>
        </a:p>
      </dsp:txBody>
      <dsp:txXfrm>
        <a:off x="4049123" y="2682112"/>
        <a:ext cx="2569752" cy="571029"/>
      </dsp:txXfrm>
    </dsp:sp>
    <dsp:sp modelId="{4D75B62A-39CA-4899-B362-FF8F353B6729}">
      <dsp:nvSpPr>
        <dsp:cNvPr id="0" name=""/>
        <dsp:cNvSpPr/>
      </dsp:nvSpPr>
      <dsp:spPr>
        <a:xfrm>
          <a:off x="4049123" y="2346170"/>
          <a:ext cx="2569752" cy="335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600" kern="1200" dirty="0"/>
        </a:p>
      </dsp:txBody>
      <dsp:txXfrm>
        <a:off x="4049123" y="2346170"/>
        <a:ext cx="2569752" cy="335942"/>
      </dsp:txXfrm>
    </dsp:sp>
    <dsp:sp modelId="{6237A767-DD1D-404D-8443-10F99B26E2DF}">
      <dsp:nvSpPr>
        <dsp:cNvPr id="0" name=""/>
        <dsp:cNvSpPr/>
      </dsp:nvSpPr>
      <dsp:spPr>
        <a:xfrm>
          <a:off x="7810729" y="28354"/>
          <a:ext cx="2855280" cy="3359153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61716-E6CF-4E47-90D5-CB3BD056DB30}">
      <dsp:nvSpPr>
        <dsp:cNvPr id="0" name=""/>
        <dsp:cNvSpPr/>
      </dsp:nvSpPr>
      <dsp:spPr>
        <a:xfrm>
          <a:off x="7953493" y="162720"/>
          <a:ext cx="2569752" cy="2183449"/>
        </a:xfrm>
        <a:prstGeom prst="rect">
          <a:avLst/>
        </a:prstGeom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3E7D51-59A3-4F02-A631-4F2870D6DEC9}">
      <dsp:nvSpPr>
        <dsp:cNvPr id="0" name=""/>
        <dsp:cNvSpPr/>
      </dsp:nvSpPr>
      <dsp:spPr>
        <a:xfrm>
          <a:off x="7953493" y="2682112"/>
          <a:ext cx="2569752" cy="5710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PERFORMANCE (P)</a:t>
          </a:r>
          <a:endParaRPr lang="en-AU" sz="2000" kern="1200" dirty="0"/>
        </a:p>
      </dsp:txBody>
      <dsp:txXfrm>
        <a:off x="7953493" y="2682112"/>
        <a:ext cx="2569752" cy="571029"/>
      </dsp:txXfrm>
    </dsp:sp>
    <dsp:sp modelId="{B751D616-F880-463B-9F40-75E858037FBA}">
      <dsp:nvSpPr>
        <dsp:cNvPr id="0" name=""/>
        <dsp:cNvSpPr/>
      </dsp:nvSpPr>
      <dsp:spPr>
        <a:xfrm>
          <a:off x="7953493" y="2346170"/>
          <a:ext cx="2569752" cy="335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600" kern="1200" dirty="0"/>
        </a:p>
      </dsp:txBody>
      <dsp:txXfrm>
        <a:off x="7953493" y="2346170"/>
        <a:ext cx="2569752" cy="3359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4D405B-E772-4EE5-98E4-41163B693316}">
      <dsp:nvSpPr>
        <dsp:cNvPr id="0" name=""/>
        <dsp:cNvSpPr/>
      </dsp:nvSpPr>
      <dsp:spPr>
        <a:xfrm>
          <a:off x="260195" y="61"/>
          <a:ext cx="2522421" cy="1513452"/>
        </a:xfrm>
        <a:prstGeom prst="rect">
          <a:avLst/>
        </a:prstGeom>
        <a:gradFill rotWithShape="0">
          <a:gsLst>
            <a:gs pos="0">
              <a:srgbClr val="45A9E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5A9E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5A9E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No Human Experience Yet</a:t>
          </a:r>
          <a:endParaRPr lang="en-AU" sz="3000" kern="1200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sp:txBody>
      <dsp:txXfrm>
        <a:off x="260195" y="61"/>
        <a:ext cx="2522421" cy="1513452"/>
      </dsp:txXfrm>
    </dsp:sp>
    <dsp:sp modelId="{46C8DA70-61FB-4D79-9541-9DA9484EC297}">
      <dsp:nvSpPr>
        <dsp:cNvPr id="0" name=""/>
        <dsp:cNvSpPr/>
      </dsp:nvSpPr>
      <dsp:spPr>
        <a:xfrm>
          <a:off x="3034859" y="61"/>
          <a:ext cx="2522421" cy="1513452"/>
        </a:xfrm>
        <a:prstGeom prst="rect">
          <a:avLst/>
        </a:prstGeom>
        <a:gradFill rotWithShape="0">
          <a:gsLst>
            <a:gs pos="0">
              <a:srgbClr val="45A9E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5A9E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5A9E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Can’t explain the experience</a:t>
          </a:r>
          <a:endParaRPr lang="en-AU" sz="3000" kern="1200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sp:txBody>
      <dsp:txXfrm>
        <a:off x="3034859" y="61"/>
        <a:ext cx="2522421" cy="1513452"/>
      </dsp:txXfrm>
    </dsp:sp>
    <dsp:sp modelId="{C26549D1-6C95-4F57-9F34-5610BEE6EA2D}">
      <dsp:nvSpPr>
        <dsp:cNvPr id="0" name=""/>
        <dsp:cNvSpPr/>
      </dsp:nvSpPr>
      <dsp:spPr>
        <a:xfrm>
          <a:off x="260195" y="1765756"/>
          <a:ext cx="2522421" cy="1513452"/>
        </a:xfrm>
        <a:prstGeom prst="rect">
          <a:avLst/>
        </a:prstGeom>
        <a:gradFill rotWithShape="0">
          <a:gsLst>
            <a:gs pos="0">
              <a:srgbClr val="45A9E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5A9E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5A9E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Many solutions adaptation</a:t>
          </a:r>
          <a:endParaRPr lang="en-AU" sz="3000" kern="1200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sp:txBody>
      <dsp:txXfrm>
        <a:off x="260195" y="1765756"/>
        <a:ext cx="2522421" cy="1513452"/>
      </dsp:txXfrm>
    </dsp:sp>
    <dsp:sp modelId="{B17C50DE-1BA4-4894-BAA7-812D5768E2EF}">
      <dsp:nvSpPr>
        <dsp:cNvPr id="0" name=""/>
        <dsp:cNvSpPr/>
      </dsp:nvSpPr>
      <dsp:spPr>
        <a:xfrm>
          <a:off x="3034859" y="1765756"/>
          <a:ext cx="2522421" cy="1513452"/>
        </a:xfrm>
        <a:prstGeom prst="rect">
          <a:avLst/>
        </a:prstGeom>
        <a:gradFill rotWithShape="0">
          <a:gsLst>
            <a:gs pos="0">
              <a:srgbClr val="45A9E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5A9E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5A9E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Situation changes</a:t>
          </a:r>
          <a:endParaRPr lang="en-AU" sz="3000" kern="1200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sp:txBody>
      <dsp:txXfrm>
        <a:off x="3034859" y="1765756"/>
        <a:ext cx="2522421" cy="1513452"/>
      </dsp:txXfrm>
    </dsp:sp>
    <dsp:sp modelId="{6E5830A3-0066-4BFC-9A36-7E44C3784C1C}">
      <dsp:nvSpPr>
        <dsp:cNvPr id="0" name=""/>
        <dsp:cNvSpPr/>
      </dsp:nvSpPr>
      <dsp:spPr>
        <a:xfrm>
          <a:off x="260195" y="3531450"/>
          <a:ext cx="2522421" cy="1513452"/>
        </a:xfrm>
        <a:prstGeom prst="rect">
          <a:avLst/>
        </a:prstGeom>
        <a:gradFill rotWithShape="0">
          <a:gsLst>
            <a:gs pos="0">
              <a:srgbClr val="45A9E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5A9E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5A9E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Large amount of Data</a:t>
          </a:r>
          <a:endParaRPr lang="en-AU" sz="3000" kern="1200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sp:txBody>
      <dsp:txXfrm>
        <a:off x="260195" y="3531450"/>
        <a:ext cx="2522421" cy="1513452"/>
      </dsp:txXfrm>
    </dsp:sp>
    <dsp:sp modelId="{F5F21387-7447-425B-AA87-2AA74FBC1D55}">
      <dsp:nvSpPr>
        <dsp:cNvPr id="0" name=""/>
        <dsp:cNvSpPr/>
      </dsp:nvSpPr>
      <dsp:spPr>
        <a:xfrm>
          <a:off x="3034859" y="3531450"/>
          <a:ext cx="2522421" cy="1513452"/>
        </a:xfrm>
        <a:prstGeom prst="rect">
          <a:avLst/>
        </a:prstGeom>
        <a:gradFill rotWithShape="0">
          <a:gsLst>
            <a:gs pos="0">
              <a:srgbClr val="45A9EA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rgbClr>
            </a:gs>
            <a:gs pos="50000">
              <a:srgbClr val="45A9EA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rgbClr>
            </a:gs>
            <a:gs pos="100000">
              <a:srgbClr val="45A9EA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rgb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Human are too expensive</a:t>
          </a:r>
          <a:endParaRPr lang="en-AU" sz="3000" kern="1200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sp:txBody>
      <dsp:txXfrm>
        <a:off x="3034859" y="3531450"/>
        <a:ext cx="2522421" cy="15134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F67B0-E8B1-40E5-ACAC-F1EF8A358B3F}">
      <dsp:nvSpPr>
        <dsp:cNvPr id="0" name=""/>
        <dsp:cNvSpPr/>
      </dsp:nvSpPr>
      <dsp:spPr>
        <a:xfrm>
          <a:off x="0" y="283173"/>
          <a:ext cx="2664395" cy="613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78740" rIns="220472" bIns="78740" numCol="1" spcCol="1270" anchor="ctr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rgbClr val="000000"/>
              </a:solidFill>
              <a:latin typeface="Arial Nova Cond"/>
              <a:ea typeface="+mn-ea"/>
              <a:cs typeface="+mn-cs"/>
            </a:rPr>
            <a:t>Supervised</a:t>
          </a:r>
          <a:endParaRPr lang="en-AU" sz="3100" kern="1200" dirty="0">
            <a:solidFill>
              <a:srgbClr val="000000"/>
            </a:solidFill>
            <a:latin typeface="Arial Nova Cond"/>
            <a:ea typeface="+mn-ea"/>
            <a:cs typeface="+mn-cs"/>
          </a:endParaRPr>
        </a:p>
      </dsp:txBody>
      <dsp:txXfrm>
        <a:off x="0" y="283173"/>
        <a:ext cx="2664395" cy="613800"/>
      </dsp:txXfrm>
    </dsp:sp>
    <dsp:sp modelId="{BC2388DA-2B15-4F9C-9DD0-232A3D0E11D8}">
      <dsp:nvSpPr>
        <dsp:cNvPr id="0" name=""/>
        <dsp:cNvSpPr/>
      </dsp:nvSpPr>
      <dsp:spPr>
        <a:xfrm>
          <a:off x="2664395" y="33817"/>
          <a:ext cx="532879" cy="11125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45A9EA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C1B1FE-1F72-4789-B91C-238EEE6132AD}">
      <dsp:nvSpPr>
        <dsp:cNvPr id="0" name=""/>
        <dsp:cNvSpPr/>
      </dsp:nvSpPr>
      <dsp:spPr>
        <a:xfrm>
          <a:off x="3410426" y="33817"/>
          <a:ext cx="7247155" cy="1112512"/>
        </a:xfrm>
        <a:prstGeom prst="rect">
          <a:avLst/>
        </a:prstGeom>
        <a:solidFill>
          <a:srgbClr val="45A9E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>
              <a:solidFill>
                <a:srgbClr val="FFFFFF"/>
              </a:solidFill>
              <a:latin typeface="Arial Nova Cond"/>
              <a:ea typeface="+mn-ea"/>
              <a:cs typeface="+mn-cs"/>
            </a:rPr>
            <a:t>Menggunakan dataset </a:t>
          </a:r>
          <a:r>
            <a:rPr lang="en-US" sz="3100" b="1" kern="1200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memiliki</a:t>
          </a:r>
          <a:r>
            <a:rPr lang="en-US" sz="3100" kern="1200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3100" b="1" kern="1200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label</a:t>
          </a:r>
          <a:r>
            <a:rPr lang="en-US" sz="3100" b="1" kern="120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3100" kern="1200">
              <a:solidFill>
                <a:srgbClr val="FFFFFF"/>
              </a:solidFill>
              <a:latin typeface="Arial Nova Cond"/>
              <a:ea typeface="+mn-ea"/>
              <a:cs typeface="+mn-cs"/>
            </a:rPr>
            <a:t>(E) untuk memprediksi varible target (T)</a:t>
          </a:r>
          <a:endParaRPr lang="en-AU" sz="3100" kern="1200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sp:txBody>
      <dsp:txXfrm>
        <a:off x="3410426" y="33817"/>
        <a:ext cx="7247155" cy="1112512"/>
      </dsp:txXfrm>
    </dsp:sp>
    <dsp:sp modelId="{6E1DAD4B-8082-4286-893E-3D4DD268B802}">
      <dsp:nvSpPr>
        <dsp:cNvPr id="0" name=""/>
        <dsp:cNvSpPr/>
      </dsp:nvSpPr>
      <dsp:spPr>
        <a:xfrm>
          <a:off x="0" y="1507286"/>
          <a:ext cx="2664395" cy="613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78740" rIns="220472" bIns="78740" numCol="1" spcCol="1270" anchor="ctr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rgbClr val="000000"/>
              </a:solidFill>
              <a:latin typeface="Arial Nova Cond"/>
              <a:ea typeface="+mn-ea"/>
              <a:cs typeface="+mn-cs"/>
            </a:rPr>
            <a:t>Unsupervised</a:t>
          </a:r>
          <a:endParaRPr lang="en-AU" sz="3100" kern="1200" dirty="0">
            <a:solidFill>
              <a:srgbClr val="000000"/>
            </a:solidFill>
            <a:latin typeface="Arial Nova Cond"/>
            <a:ea typeface="+mn-ea"/>
            <a:cs typeface="+mn-cs"/>
          </a:endParaRPr>
        </a:p>
      </dsp:txBody>
      <dsp:txXfrm>
        <a:off x="0" y="1507286"/>
        <a:ext cx="2664395" cy="613800"/>
      </dsp:txXfrm>
    </dsp:sp>
    <dsp:sp modelId="{5AFA99AA-729F-402E-A600-37F8816CE05E}">
      <dsp:nvSpPr>
        <dsp:cNvPr id="0" name=""/>
        <dsp:cNvSpPr/>
      </dsp:nvSpPr>
      <dsp:spPr>
        <a:xfrm>
          <a:off x="2664395" y="1257930"/>
          <a:ext cx="532879" cy="1112512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45A9EA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2A3F00-01FF-4717-A959-CC93149002DB}">
      <dsp:nvSpPr>
        <dsp:cNvPr id="0" name=""/>
        <dsp:cNvSpPr/>
      </dsp:nvSpPr>
      <dsp:spPr>
        <a:xfrm>
          <a:off x="3410426" y="1257930"/>
          <a:ext cx="7247155" cy="1112512"/>
        </a:xfrm>
        <a:prstGeom prst="rect">
          <a:avLst/>
        </a:prstGeom>
        <a:solidFill>
          <a:srgbClr val="45A9E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>
              <a:solidFill>
                <a:srgbClr val="FFFFFF"/>
              </a:solidFill>
              <a:latin typeface="Arial Nova Cond"/>
              <a:ea typeface="+mn-ea"/>
              <a:cs typeface="+mn-cs"/>
            </a:rPr>
            <a:t>Menggunakan dataset </a:t>
          </a:r>
          <a:r>
            <a:rPr lang="en-US" sz="3100" b="1" kern="1200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tanpa label </a:t>
          </a:r>
          <a:r>
            <a:rPr lang="en-US" sz="3100" kern="1200">
              <a:solidFill>
                <a:srgbClr val="FFFFFF"/>
              </a:solidFill>
              <a:latin typeface="Arial Nova Cond"/>
              <a:ea typeface="+mn-ea"/>
              <a:cs typeface="+mn-cs"/>
            </a:rPr>
            <a:t>(E) untuk melihat/mempelajari pola (T)</a:t>
          </a:r>
          <a:endParaRPr lang="en-AU" sz="3100" kern="1200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sp:txBody>
      <dsp:txXfrm>
        <a:off x="3410426" y="1257930"/>
        <a:ext cx="7247155" cy="1112512"/>
      </dsp:txXfrm>
    </dsp:sp>
    <dsp:sp modelId="{ADE314B4-79B7-4DAC-9546-0080D2C720E0}">
      <dsp:nvSpPr>
        <dsp:cNvPr id="0" name=""/>
        <dsp:cNvSpPr/>
      </dsp:nvSpPr>
      <dsp:spPr>
        <a:xfrm>
          <a:off x="0" y="2482042"/>
          <a:ext cx="2667000" cy="1016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78740" rIns="220472" bIns="78740" numCol="1" spcCol="1270" anchor="ctr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solidFill>
                <a:srgbClr val="000000"/>
              </a:solidFill>
              <a:latin typeface="Arial Nova Cond"/>
              <a:ea typeface="+mn-ea"/>
              <a:cs typeface="+mn-cs"/>
            </a:rPr>
            <a:t>Semi-supervised</a:t>
          </a:r>
          <a:endParaRPr lang="en-AU" sz="3100" kern="1200" dirty="0">
            <a:solidFill>
              <a:srgbClr val="000000"/>
            </a:solidFill>
            <a:latin typeface="Arial Nova Cond"/>
            <a:ea typeface="+mn-ea"/>
            <a:cs typeface="+mn-cs"/>
          </a:endParaRPr>
        </a:p>
      </dsp:txBody>
      <dsp:txXfrm>
        <a:off x="0" y="2482042"/>
        <a:ext cx="2667000" cy="1016606"/>
      </dsp:txXfrm>
    </dsp:sp>
    <dsp:sp modelId="{38A47500-A012-4922-95E1-D6AF17BBEF12}">
      <dsp:nvSpPr>
        <dsp:cNvPr id="0" name=""/>
        <dsp:cNvSpPr/>
      </dsp:nvSpPr>
      <dsp:spPr>
        <a:xfrm>
          <a:off x="2666999" y="2482042"/>
          <a:ext cx="533400" cy="101660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45A9EA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FFD086-DC40-47E5-9130-9DDEC904F7DE}">
      <dsp:nvSpPr>
        <dsp:cNvPr id="0" name=""/>
        <dsp:cNvSpPr/>
      </dsp:nvSpPr>
      <dsp:spPr>
        <a:xfrm>
          <a:off x="3413759" y="2482042"/>
          <a:ext cx="7254240" cy="1016606"/>
        </a:xfrm>
        <a:prstGeom prst="rect">
          <a:avLst/>
        </a:prstGeom>
        <a:solidFill>
          <a:srgbClr val="45A9E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Menggunakan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data </a:t>
          </a:r>
          <a:r>
            <a:rPr lang="en-US" sz="2800" b="1" kern="1200" dirty="0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dg label 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dan </a:t>
          </a:r>
          <a:r>
            <a:rPr lang="en-US" sz="2800" b="1" kern="1200" dirty="0" err="1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tanpa</a:t>
          </a:r>
          <a:r>
            <a:rPr lang="en-US" sz="2800" b="1" kern="1200" dirty="0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 label 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(E)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untuk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memprediksi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/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mempelajari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pola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(T)</a:t>
          </a:r>
          <a:endParaRPr lang="en-AU" sz="2800" kern="1200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sp:txBody>
      <dsp:txXfrm>
        <a:off x="3413759" y="2482042"/>
        <a:ext cx="7254240" cy="1016606"/>
      </dsp:txXfrm>
    </dsp:sp>
    <dsp:sp modelId="{FADC4713-652B-400B-9F93-6770778CF2DC}">
      <dsp:nvSpPr>
        <dsp:cNvPr id="0" name=""/>
        <dsp:cNvSpPr/>
      </dsp:nvSpPr>
      <dsp:spPr>
        <a:xfrm>
          <a:off x="0" y="3800862"/>
          <a:ext cx="2667000" cy="1016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78740" rIns="220472" bIns="78740" numCol="1" spcCol="1270" anchor="ctr" anchorCtr="0">
          <a:noAutofit/>
        </a:bodyPr>
        <a:lstStyle/>
        <a:p>
          <a:pPr marL="0" lvl="0" indent="0" algn="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>
              <a:solidFill>
                <a:srgbClr val="000000"/>
              </a:solidFill>
              <a:latin typeface="Arial Nova Cond"/>
              <a:ea typeface="+mn-ea"/>
              <a:cs typeface="+mn-cs"/>
            </a:rPr>
            <a:t>Reinforced Learning</a:t>
          </a:r>
          <a:endParaRPr lang="en-AU" sz="3100" kern="1200" dirty="0">
            <a:solidFill>
              <a:srgbClr val="000000"/>
            </a:solidFill>
            <a:latin typeface="Arial Nova Cond"/>
            <a:ea typeface="+mn-ea"/>
            <a:cs typeface="+mn-cs"/>
          </a:endParaRPr>
        </a:p>
      </dsp:txBody>
      <dsp:txXfrm>
        <a:off x="0" y="3800862"/>
        <a:ext cx="2667000" cy="1016606"/>
      </dsp:txXfrm>
    </dsp:sp>
    <dsp:sp modelId="{DFFEAD61-0DCA-4D7E-93BD-372D4B531CCA}">
      <dsp:nvSpPr>
        <dsp:cNvPr id="0" name=""/>
        <dsp:cNvSpPr/>
      </dsp:nvSpPr>
      <dsp:spPr>
        <a:xfrm>
          <a:off x="2666999" y="3610248"/>
          <a:ext cx="533400" cy="139783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rgbClr val="45A9EA">
              <a:shade val="6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E331ED-B7F7-43B1-A206-EEE16E3B8427}">
      <dsp:nvSpPr>
        <dsp:cNvPr id="0" name=""/>
        <dsp:cNvSpPr/>
      </dsp:nvSpPr>
      <dsp:spPr>
        <a:xfrm>
          <a:off x="3413759" y="3610248"/>
          <a:ext cx="7254240" cy="1397833"/>
        </a:xfrm>
        <a:prstGeom prst="rect">
          <a:avLst/>
        </a:prstGeom>
        <a:solidFill>
          <a:srgbClr val="45A9EA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Menggunakan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data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hasil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simulasi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secara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iterative (E)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untuk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mencapai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tujuan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(T) (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memperbesar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</a:t>
          </a:r>
          <a:r>
            <a:rPr lang="en-US" sz="2800" b="1" kern="1200" dirty="0">
              <a:ln>
                <a:solidFill>
                  <a:srgbClr val="FF0000"/>
                </a:solidFill>
              </a:ln>
              <a:solidFill>
                <a:srgbClr val="FFFFFF"/>
              </a:solidFill>
              <a:latin typeface="Arial Nova Cond"/>
              <a:ea typeface="+mn-ea"/>
              <a:cs typeface="+mn-cs"/>
            </a:rPr>
            <a:t>reward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/ </a:t>
          </a:r>
          <a:r>
            <a:rPr lang="en-US" sz="2800" kern="1200" dirty="0" err="1">
              <a:solidFill>
                <a:srgbClr val="FFFFFF"/>
              </a:solidFill>
              <a:latin typeface="Arial Nova Cond"/>
              <a:ea typeface="+mn-ea"/>
              <a:cs typeface="+mn-cs"/>
            </a:rPr>
            <a:t>mengurangi</a:t>
          </a:r>
          <a:r>
            <a:rPr lang="en-US" sz="2800" kern="1200" dirty="0">
              <a:solidFill>
                <a:srgbClr val="FFFFFF"/>
              </a:solidFill>
              <a:latin typeface="Arial Nova Cond"/>
              <a:ea typeface="+mn-ea"/>
              <a:cs typeface="+mn-cs"/>
            </a:rPr>
            <a:t> error)</a:t>
          </a:r>
          <a:endParaRPr lang="en-AU" sz="2800" kern="1200" dirty="0">
            <a:solidFill>
              <a:srgbClr val="FFFFFF"/>
            </a:solidFill>
            <a:latin typeface="Arial Nova Cond"/>
            <a:ea typeface="+mn-ea"/>
            <a:cs typeface="+mn-cs"/>
          </a:endParaRPr>
        </a:p>
      </dsp:txBody>
      <dsp:txXfrm>
        <a:off x="3413759" y="3610248"/>
        <a:ext cx="7254240" cy="13978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20A4CC-CA5F-42AF-89FA-3FD3C9820B83}">
      <dsp:nvSpPr>
        <dsp:cNvPr id="0" name=""/>
        <dsp:cNvSpPr/>
      </dsp:nvSpPr>
      <dsp:spPr>
        <a:xfrm>
          <a:off x="0" y="0"/>
          <a:ext cx="9657926" cy="1546472"/>
        </a:xfrm>
        <a:prstGeom prst="roundRect">
          <a:avLst>
            <a:gd name="adj" fmla="val 10000"/>
          </a:avLst>
        </a:prstGeom>
        <a:solidFill>
          <a:srgbClr val="0F357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200" kern="1200" dirty="0"/>
            <a:t>Choose the correct performance metric</a:t>
          </a:r>
        </a:p>
      </dsp:txBody>
      <dsp:txXfrm>
        <a:off x="45295" y="45295"/>
        <a:ext cx="7989161" cy="1455882"/>
      </dsp:txXfrm>
    </dsp:sp>
    <dsp:sp modelId="{8402BDBA-F807-4E2B-A64D-16B71E759E69}">
      <dsp:nvSpPr>
        <dsp:cNvPr id="0" name=""/>
        <dsp:cNvSpPr/>
      </dsp:nvSpPr>
      <dsp:spPr>
        <a:xfrm>
          <a:off x="852170" y="1804217"/>
          <a:ext cx="9657926" cy="1546472"/>
        </a:xfrm>
        <a:prstGeom prst="roundRect">
          <a:avLst>
            <a:gd name="adj" fmla="val 10000"/>
          </a:avLst>
        </a:prstGeom>
        <a:solidFill>
          <a:srgbClr val="0F357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200" kern="1200" dirty="0"/>
            <a:t>Pick a preferred evaluation approach/method</a:t>
          </a:r>
        </a:p>
      </dsp:txBody>
      <dsp:txXfrm>
        <a:off x="897465" y="1849512"/>
        <a:ext cx="7709959" cy="1455882"/>
      </dsp:txXfrm>
    </dsp:sp>
    <dsp:sp modelId="{A0F82D61-392C-439F-BFE4-9DC72F460173}">
      <dsp:nvSpPr>
        <dsp:cNvPr id="0" name=""/>
        <dsp:cNvSpPr/>
      </dsp:nvSpPr>
      <dsp:spPr>
        <a:xfrm>
          <a:off x="1704340" y="3608435"/>
          <a:ext cx="9657926" cy="1546472"/>
        </a:xfrm>
        <a:prstGeom prst="roundRect">
          <a:avLst>
            <a:gd name="adj" fmla="val 10000"/>
          </a:avLst>
        </a:prstGeom>
        <a:solidFill>
          <a:srgbClr val="0F3570"/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4200" kern="1200" dirty="0"/>
            <a:t>Analyse the result</a:t>
          </a:r>
        </a:p>
      </dsp:txBody>
      <dsp:txXfrm>
        <a:off x="1749635" y="3653730"/>
        <a:ext cx="7709959" cy="1455882"/>
      </dsp:txXfrm>
    </dsp:sp>
    <dsp:sp modelId="{66CFF292-5560-47E2-8349-B8532493B0F6}">
      <dsp:nvSpPr>
        <dsp:cNvPr id="0" name=""/>
        <dsp:cNvSpPr/>
      </dsp:nvSpPr>
      <dsp:spPr>
        <a:xfrm>
          <a:off x="8652719" y="1172741"/>
          <a:ext cx="1005207" cy="1005207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600" kern="1200"/>
        </a:p>
      </dsp:txBody>
      <dsp:txXfrm>
        <a:off x="8878891" y="1172741"/>
        <a:ext cx="552863" cy="756418"/>
      </dsp:txXfrm>
    </dsp:sp>
    <dsp:sp modelId="{5339A9DD-5DEC-4633-A65D-7FC29FB9CB34}">
      <dsp:nvSpPr>
        <dsp:cNvPr id="0" name=""/>
        <dsp:cNvSpPr/>
      </dsp:nvSpPr>
      <dsp:spPr>
        <a:xfrm>
          <a:off x="9504889" y="2966649"/>
          <a:ext cx="1005207" cy="1005207"/>
        </a:xfrm>
        <a:prstGeom prst="downArrow">
          <a:avLst>
            <a:gd name="adj1" fmla="val 55000"/>
            <a:gd name="adj2" fmla="val 45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3600" kern="1200"/>
        </a:p>
      </dsp:txBody>
      <dsp:txXfrm>
        <a:off x="9731061" y="2966649"/>
        <a:ext cx="552863" cy="7564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D73ED5-9C4D-4E3D-86DF-28D605F247C3}">
      <dsp:nvSpPr>
        <dsp:cNvPr id="0" name=""/>
        <dsp:cNvSpPr/>
      </dsp:nvSpPr>
      <dsp:spPr>
        <a:xfrm rot="16200000">
          <a:off x="-1877972" y="3005896"/>
          <a:ext cx="4524642" cy="659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81445" bIns="0" numCol="1" spcCol="1270" anchor="t" anchorCtr="0">
          <a:noAutofit/>
        </a:bodyPr>
        <a:lstStyle/>
        <a:p>
          <a:pPr marL="0" lvl="0" indent="0" algn="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Classification</a:t>
          </a:r>
          <a:endParaRPr lang="en-ID" sz="4900" kern="1200" dirty="0"/>
        </a:p>
      </dsp:txBody>
      <dsp:txXfrm>
        <a:off x="-1877972" y="3005896"/>
        <a:ext cx="4524642" cy="659276"/>
      </dsp:txXfrm>
    </dsp:sp>
    <dsp:sp modelId="{73FD9C47-5D20-42E0-B2FE-7D7277A2536C}">
      <dsp:nvSpPr>
        <dsp:cNvPr id="0" name=""/>
        <dsp:cNvSpPr/>
      </dsp:nvSpPr>
      <dsp:spPr>
        <a:xfrm>
          <a:off x="713986" y="1073213"/>
          <a:ext cx="3283895" cy="4524642"/>
        </a:xfrm>
        <a:prstGeom prst="rect">
          <a:avLst/>
        </a:prstGeom>
        <a:solidFill>
          <a:srgbClr val="0F3570"/>
        </a:solidFill>
        <a:ln w="25400" cap="flat" cmpd="sng" algn="ctr">
          <a:solidFill>
            <a:srgbClr val="0F357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581445" rIns="256032" bIns="256032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/>
            <a:t>Confussion</a:t>
          </a:r>
          <a:r>
            <a:rPr lang="en-US" sz="2800" kern="1200" dirty="0"/>
            <a:t> Matrix</a:t>
          </a:r>
          <a:endParaRPr lang="en-ID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Accuracy</a:t>
          </a:r>
          <a:endParaRPr lang="en-ID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Precision</a:t>
          </a:r>
          <a:endParaRPr lang="en-ID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Recall</a:t>
          </a:r>
          <a:endParaRPr lang="en-ID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F1-Score</a:t>
          </a:r>
          <a:endParaRPr lang="en-ID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Area Under the Curve (AUC)</a:t>
          </a:r>
          <a:endParaRPr lang="en-ID" sz="2800" kern="1200" dirty="0"/>
        </a:p>
      </dsp:txBody>
      <dsp:txXfrm>
        <a:off x="713986" y="1073213"/>
        <a:ext cx="3283895" cy="4524642"/>
      </dsp:txXfrm>
    </dsp:sp>
    <dsp:sp modelId="{F9BDD103-319A-4120-847F-83D3C9A0A710}">
      <dsp:nvSpPr>
        <dsp:cNvPr id="0" name=""/>
        <dsp:cNvSpPr/>
      </dsp:nvSpPr>
      <dsp:spPr>
        <a:xfrm>
          <a:off x="54710" y="202968"/>
          <a:ext cx="1318552" cy="1318552"/>
        </a:xfrm>
        <a:prstGeom prst="rect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D60832-A0CD-4545-A805-56449501EBF5}">
      <dsp:nvSpPr>
        <dsp:cNvPr id="0" name=""/>
        <dsp:cNvSpPr/>
      </dsp:nvSpPr>
      <dsp:spPr>
        <a:xfrm rot="16200000">
          <a:off x="2899007" y="3005896"/>
          <a:ext cx="4524642" cy="659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81445" bIns="0" numCol="1" spcCol="1270" anchor="t" anchorCtr="0">
          <a:noAutofit/>
        </a:bodyPr>
        <a:lstStyle/>
        <a:p>
          <a:pPr marL="0" lvl="0" indent="0" algn="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/>
            <a:t>Regression</a:t>
          </a:r>
          <a:endParaRPr lang="en-ID" sz="4900" kern="1200" dirty="0"/>
        </a:p>
      </dsp:txBody>
      <dsp:txXfrm>
        <a:off x="2899007" y="3005896"/>
        <a:ext cx="4524642" cy="659276"/>
      </dsp:txXfrm>
    </dsp:sp>
    <dsp:sp modelId="{C00BDEDA-C7FA-4EDB-97D6-7A57585340CA}">
      <dsp:nvSpPr>
        <dsp:cNvPr id="0" name=""/>
        <dsp:cNvSpPr/>
      </dsp:nvSpPr>
      <dsp:spPr>
        <a:xfrm>
          <a:off x="5490967" y="1073213"/>
          <a:ext cx="3283895" cy="4524642"/>
        </a:xfrm>
        <a:prstGeom prst="rect">
          <a:avLst/>
        </a:prstGeom>
        <a:solidFill>
          <a:srgbClr val="0F3570"/>
        </a:solidFill>
        <a:ln w="25400" cap="flat" cmpd="sng" algn="ctr">
          <a:solidFill>
            <a:srgbClr val="0F357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581445" rIns="256032" bIns="256032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Root Mean Squared Error (RMSE) / MSE</a:t>
          </a:r>
          <a:endParaRPr lang="en-ID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Mean Squared Error (MAE)</a:t>
          </a:r>
          <a:endParaRPr lang="en-ID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Other:</a:t>
          </a:r>
          <a:endParaRPr lang="en-ID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MAPE</a:t>
          </a:r>
          <a:endParaRPr lang="en-ID" sz="2800" kern="1200" dirty="0"/>
        </a:p>
        <a:p>
          <a:pPr marL="571500" lvl="2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Adj R</a:t>
          </a:r>
          <a:r>
            <a:rPr lang="en-US" sz="2800" kern="1200" baseline="30000" dirty="0"/>
            <a:t>2</a:t>
          </a:r>
          <a:r>
            <a:rPr lang="en-US" sz="2800" kern="1200" dirty="0"/>
            <a:t> / R</a:t>
          </a:r>
          <a:r>
            <a:rPr lang="en-US" sz="2800" kern="1200" baseline="30000" dirty="0"/>
            <a:t>2</a:t>
          </a:r>
          <a:endParaRPr lang="en-ID" sz="2800" kern="1200" baseline="30000" dirty="0"/>
        </a:p>
      </dsp:txBody>
      <dsp:txXfrm>
        <a:off x="5490967" y="1073213"/>
        <a:ext cx="3283895" cy="4524642"/>
      </dsp:txXfrm>
    </dsp:sp>
    <dsp:sp modelId="{E6FE4CDD-F2D3-4F02-950C-ED1D0F42A2DE}">
      <dsp:nvSpPr>
        <dsp:cNvPr id="0" name=""/>
        <dsp:cNvSpPr/>
      </dsp:nvSpPr>
      <dsp:spPr>
        <a:xfrm>
          <a:off x="4831690" y="202968"/>
          <a:ext cx="1318552" cy="1318552"/>
        </a:xfrm>
        <a:prstGeom prst="rect">
          <a:avLst/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C65F0-D343-46F6-B809-D43FA11B38CF}">
      <dsp:nvSpPr>
        <dsp:cNvPr id="0" name=""/>
        <dsp:cNvSpPr/>
      </dsp:nvSpPr>
      <dsp:spPr>
        <a:xfrm>
          <a:off x="0" y="163087"/>
          <a:ext cx="11904133" cy="842400"/>
        </a:xfrm>
        <a:prstGeom prst="roundRect">
          <a:avLst/>
        </a:prstGeom>
        <a:solidFill>
          <a:srgbClr val="0F357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Mean Squared Error (MSE)</a:t>
          </a:r>
          <a:endParaRPr lang="en-ID" sz="3600" kern="1200" dirty="0"/>
        </a:p>
      </dsp:txBody>
      <dsp:txXfrm>
        <a:off x="41123" y="204210"/>
        <a:ext cx="11821887" cy="760154"/>
      </dsp:txXfrm>
    </dsp:sp>
    <dsp:sp modelId="{2C64B118-AFA7-45F3-A2F4-B576DCC44436}">
      <dsp:nvSpPr>
        <dsp:cNvPr id="0" name=""/>
        <dsp:cNvSpPr/>
      </dsp:nvSpPr>
      <dsp:spPr>
        <a:xfrm>
          <a:off x="0" y="1005488"/>
          <a:ext cx="11904133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956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Error (true – prediction), squared, get average, rooted if RMSE</a:t>
          </a:r>
          <a:endParaRPr lang="en-ID" sz="2800" kern="1200" dirty="0"/>
        </a:p>
      </dsp:txBody>
      <dsp:txXfrm>
        <a:off x="0" y="1005488"/>
        <a:ext cx="11904133" cy="596160"/>
      </dsp:txXfrm>
    </dsp:sp>
    <dsp:sp modelId="{EEBFA26C-D695-4514-9243-921057D4C05F}">
      <dsp:nvSpPr>
        <dsp:cNvPr id="0" name=""/>
        <dsp:cNvSpPr/>
      </dsp:nvSpPr>
      <dsp:spPr>
        <a:xfrm>
          <a:off x="0" y="1601648"/>
          <a:ext cx="11904133" cy="842400"/>
        </a:xfrm>
        <a:prstGeom prst="roundRect">
          <a:avLst/>
        </a:prstGeom>
        <a:solidFill>
          <a:srgbClr val="0F357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MAE</a:t>
          </a:r>
          <a:endParaRPr lang="en-ID" sz="3600" kern="1200" dirty="0"/>
        </a:p>
      </dsp:txBody>
      <dsp:txXfrm>
        <a:off x="41123" y="1642771"/>
        <a:ext cx="11821887" cy="760154"/>
      </dsp:txXfrm>
    </dsp:sp>
    <dsp:sp modelId="{AFC9EED8-5EC2-4478-B014-D993625E41C6}">
      <dsp:nvSpPr>
        <dsp:cNvPr id="0" name=""/>
        <dsp:cNvSpPr/>
      </dsp:nvSpPr>
      <dsp:spPr>
        <a:xfrm>
          <a:off x="0" y="2444048"/>
          <a:ext cx="11904133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956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Error (true – prediction), turn to positive value (absolute), get average</a:t>
          </a:r>
          <a:endParaRPr lang="en-ID" sz="2800" kern="1200" dirty="0"/>
        </a:p>
      </dsp:txBody>
      <dsp:txXfrm>
        <a:off x="0" y="2444048"/>
        <a:ext cx="11904133" cy="596160"/>
      </dsp:txXfrm>
    </dsp:sp>
    <dsp:sp modelId="{EF059E1E-1954-4D2C-A156-D8E6DFCDADD4}">
      <dsp:nvSpPr>
        <dsp:cNvPr id="0" name=""/>
        <dsp:cNvSpPr/>
      </dsp:nvSpPr>
      <dsp:spPr>
        <a:xfrm>
          <a:off x="0" y="3040208"/>
          <a:ext cx="11904133" cy="842400"/>
        </a:xfrm>
        <a:prstGeom prst="roundRect">
          <a:avLst/>
        </a:prstGeom>
        <a:solidFill>
          <a:srgbClr val="0F357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Caveat</a:t>
          </a:r>
          <a:endParaRPr lang="en-ID" sz="3600" kern="1200" dirty="0"/>
        </a:p>
      </dsp:txBody>
      <dsp:txXfrm>
        <a:off x="41123" y="3081331"/>
        <a:ext cx="11821887" cy="760154"/>
      </dsp:txXfrm>
    </dsp:sp>
    <dsp:sp modelId="{E074DED0-6D6F-4C5E-AF71-E8D80D851871}">
      <dsp:nvSpPr>
        <dsp:cNvPr id="0" name=""/>
        <dsp:cNvSpPr/>
      </dsp:nvSpPr>
      <dsp:spPr>
        <a:xfrm>
          <a:off x="0" y="3882608"/>
          <a:ext cx="11904133" cy="1378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7956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Value can be from 0 to </a:t>
          </a:r>
          <a:r>
            <a:rPr lang="en-ID" sz="2800" kern="1200"/>
            <a:t>∞</a:t>
          </a:r>
          <a:endParaRPr lang="en-ID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Minimized is better</a:t>
          </a:r>
          <a:endParaRPr lang="en-ID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/>
            <a:t>Minimal means predictions are near true values</a:t>
          </a:r>
          <a:endParaRPr lang="en-ID" sz="2800" kern="1200" dirty="0"/>
        </a:p>
      </dsp:txBody>
      <dsp:txXfrm>
        <a:off x="0" y="3882608"/>
        <a:ext cx="11904133" cy="13786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004002-C443-4B06-836C-62827F2619B1}">
      <dsp:nvSpPr>
        <dsp:cNvPr id="0" name=""/>
        <dsp:cNvSpPr/>
      </dsp:nvSpPr>
      <dsp:spPr>
        <a:xfrm>
          <a:off x="-2379115" y="-369654"/>
          <a:ext cx="2857065" cy="2857065"/>
        </a:xfrm>
        <a:prstGeom prst="blockArc">
          <a:avLst>
            <a:gd name="adj1" fmla="val 18900000"/>
            <a:gd name="adj2" fmla="val 2700000"/>
            <a:gd name="adj3" fmla="val 756"/>
          </a:avLst>
        </a:prstGeom>
        <a:noFill/>
        <a:ln w="25400" cap="flat" cmpd="sng" algn="ctr">
          <a:solidFill>
            <a:srgbClr val="0F357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8BE75-881E-4F02-80E5-634B2CF9B226}">
      <dsp:nvSpPr>
        <dsp:cNvPr id="0" name=""/>
        <dsp:cNvSpPr/>
      </dsp:nvSpPr>
      <dsp:spPr>
        <a:xfrm>
          <a:off x="389296" y="302542"/>
          <a:ext cx="7869892" cy="605000"/>
        </a:xfrm>
        <a:prstGeom prst="rect">
          <a:avLst/>
        </a:prstGeom>
        <a:solidFill>
          <a:srgbClr val="0F3570"/>
        </a:solidFill>
        <a:ln w="25400" cap="flat" cmpd="sng" algn="ctr">
          <a:solidFill>
            <a:srgbClr val="0F357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1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/>
            <a:t>Measure the model performance when used on unseen data</a:t>
          </a:r>
        </a:p>
      </dsp:txBody>
      <dsp:txXfrm>
        <a:off x="389296" y="302542"/>
        <a:ext cx="7869892" cy="605000"/>
      </dsp:txXfrm>
    </dsp:sp>
    <dsp:sp modelId="{C4AC3ED5-72CD-44A3-867C-800C639E8AC2}">
      <dsp:nvSpPr>
        <dsp:cNvPr id="0" name=""/>
        <dsp:cNvSpPr/>
      </dsp:nvSpPr>
      <dsp:spPr>
        <a:xfrm>
          <a:off x="11171" y="226917"/>
          <a:ext cx="756251" cy="75625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rgbClr val="0F357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55D2D6-B4FD-4194-8DD8-9338A02E79B7}">
      <dsp:nvSpPr>
        <dsp:cNvPr id="0" name=""/>
        <dsp:cNvSpPr/>
      </dsp:nvSpPr>
      <dsp:spPr>
        <a:xfrm>
          <a:off x="389296" y="1210213"/>
          <a:ext cx="7869892" cy="605000"/>
        </a:xfrm>
        <a:prstGeom prst="rect">
          <a:avLst/>
        </a:prstGeom>
        <a:solidFill>
          <a:srgbClr val="0F3570"/>
        </a:solidFill>
        <a:ln w="25400" cap="flat" cmpd="sng" algn="ctr">
          <a:solidFill>
            <a:srgbClr val="0F357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219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/>
            <a:t>Differentiate data for train and evaluate models</a:t>
          </a:r>
        </a:p>
      </dsp:txBody>
      <dsp:txXfrm>
        <a:off x="389296" y="1210213"/>
        <a:ext cx="7869892" cy="605000"/>
      </dsp:txXfrm>
    </dsp:sp>
    <dsp:sp modelId="{1EE721C9-72B9-49C8-B768-FA42784226C4}">
      <dsp:nvSpPr>
        <dsp:cNvPr id="0" name=""/>
        <dsp:cNvSpPr/>
      </dsp:nvSpPr>
      <dsp:spPr>
        <a:xfrm>
          <a:off x="11171" y="1134588"/>
          <a:ext cx="756251" cy="75625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rgbClr val="0F357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92A18-A0C5-4465-8D6C-894AD33694BB}">
      <dsp:nvSpPr>
        <dsp:cNvPr id="0" name=""/>
        <dsp:cNvSpPr/>
      </dsp:nvSpPr>
      <dsp:spPr>
        <a:xfrm>
          <a:off x="2378" y="0"/>
          <a:ext cx="3701242" cy="2873877"/>
        </a:xfrm>
        <a:prstGeom prst="roundRect">
          <a:avLst>
            <a:gd name="adj" fmla="val 10000"/>
          </a:avLst>
        </a:prstGeom>
        <a:solidFill>
          <a:srgbClr val="0F357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Hold Out</a:t>
          </a:r>
          <a:endParaRPr lang="en-ID" sz="4100" kern="1200" dirty="0"/>
        </a:p>
      </dsp:txBody>
      <dsp:txXfrm>
        <a:off x="2378" y="1149550"/>
        <a:ext cx="3701242" cy="1149550"/>
      </dsp:txXfrm>
    </dsp:sp>
    <dsp:sp modelId="{A9A6D2D9-A5BA-4E01-800C-0CE505EA9E85}">
      <dsp:nvSpPr>
        <dsp:cNvPr id="0" name=""/>
        <dsp:cNvSpPr/>
      </dsp:nvSpPr>
      <dsp:spPr>
        <a:xfrm>
          <a:off x="1374499" y="172432"/>
          <a:ext cx="957001" cy="957001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9000" r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1044CD-FBB9-4210-AD40-6244B689DF7C}">
      <dsp:nvSpPr>
        <dsp:cNvPr id="0" name=""/>
        <dsp:cNvSpPr/>
      </dsp:nvSpPr>
      <dsp:spPr>
        <a:xfrm>
          <a:off x="3814659" y="0"/>
          <a:ext cx="3701242" cy="2873877"/>
        </a:xfrm>
        <a:prstGeom prst="roundRect">
          <a:avLst>
            <a:gd name="adj" fmla="val 10000"/>
          </a:avLst>
        </a:prstGeom>
        <a:solidFill>
          <a:srgbClr val="0F357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Bootstrap CV</a:t>
          </a:r>
          <a:endParaRPr lang="en-ID" sz="4100" kern="1200" dirty="0"/>
        </a:p>
      </dsp:txBody>
      <dsp:txXfrm>
        <a:off x="3814659" y="1149550"/>
        <a:ext cx="3701242" cy="1149550"/>
      </dsp:txXfrm>
    </dsp:sp>
    <dsp:sp modelId="{700711A9-D758-46C4-AB2E-C4B410B65876}">
      <dsp:nvSpPr>
        <dsp:cNvPr id="0" name=""/>
        <dsp:cNvSpPr/>
      </dsp:nvSpPr>
      <dsp:spPr>
        <a:xfrm>
          <a:off x="5186779" y="172432"/>
          <a:ext cx="957001" cy="957001"/>
        </a:xfrm>
        <a:prstGeom prst="ellipse">
          <a:avLst/>
        </a:prstGeom>
        <a:blipFill dpi="0" rotWithShape="1">
          <a:blip xmlns:r="http://schemas.openxmlformats.org/officeDocument/2006/relationships" r:embed="rId2"/>
          <a:srcRect/>
          <a:stretch>
            <a:fillRect l="-42606" t="-11567" r="-42606" b="-73646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1011A-C919-47C3-BDB0-2E38A233E887}">
      <dsp:nvSpPr>
        <dsp:cNvPr id="0" name=""/>
        <dsp:cNvSpPr/>
      </dsp:nvSpPr>
      <dsp:spPr>
        <a:xfrm>
          <a:off x="7626939" y="0"/>
          <a:ext cx="3701242" cy="2873877"/>
        </a:xfrm>
        <a:prstGeom prst="roundRect">
          <a:avLst>
            <a:gd name="adj" fmla="val 10000"/>
          </a:avLst>
        </a:prstGeom>
        <a:solidFill>
          <a:srgbClr val="0F357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K - Fold CV</a:t>
          </a:r>
          <a:endParaRPr lang="en-ID" sz="4100" kern="1200" dirty="0"/>
        </a:p>
      </dsp:txBody>
      <dsp:txXfrm>
        <a:off x="7626939" y="1149550"/>
        <a:ext cx="3701242" cy="1149550"/>
      </dsp:txXfrm>
    </dsp:sp>
    <dsp:sp modelId="{F1B2D32E-3845-458D-8180-DA6DC089FAC3}">
      <dsp:nvSpPr>
        <dsp:cNvPr id="0" name=""/>
        <dsp:cNvSpPr/>
      </dsp:nvSpPr>
      <dsp:spPr>
        <a:xfrm>
          <a:off x="8999060" y="172432"/>
          <a:ext cx="957001" cy="957001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20000" r="-2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161754-0A71-47F9-8C03-32767727F928}">
      <dsp:nvSpPr>
        <dsp:cNvPr id="0" name=""/>
        <dsp:cNvSpPr/>
      </dsp:nvSpPr>
      <dsp:spPr>
        <a:xfrm>
          <a:off x="453222" y="2299101"/>
          <a:ext cx="10424116" cy="431081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EBBCCD-4A1E-407C-8F93-A5C0A638AD57}">
      <dsp:nvSpPr>
        <dsp:cNvPr id="0" name=""/>
        <dsp:cNvSpPr/>
      </dsp:nvSpPr>
      <dsp:spPr>
        <a:xfrm>
          <a:off x="5194693" y="3472055"/>
          <a:ext cx="126202" cy="2335731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BE0198-43D2-4166-9B6A-B885A4BEADD5}">
      <dsp:nvSpPr>
        <dsp:cNvPr id="0" name=""/>
        <dsp:cNvSpPr/>
      </dsp:nvSpPr>
      <dsp:spPr>
        <a:xfrm>
          <a:off x="144491" y="3472055"/>
          <a:ext cx="3282313" cy="2335731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5E8C09-AF38-4550-9758-380CC0F1B1AC}">
      <dsp:nvSpPr>
        <dsp:cNvPr id="0" name=""/>
        <dsp:cNvSpPr/>
      </dsp:nvSpPr>
      <dsp:spPr>
        <a:xfrm>
          <a:off x="144491" y="560365"/>
          <a:ext cx="3282313" cy="2335731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EDE26-25A7-40D8-9B77-AD7EBA8C5EF8}">
      <dsp:nvSpPr>
        <dsp:cNvPr id="0" name=""/>
        <dsp:cNvSpPr/>
      </dsp:nvSpPr>
      <dsp:spPr>
        <a:xfrm>
          <a:off x="5194693" y="560365"/>
          <a:ext cx="126202" cy="2335731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8E30B-58E2-4DFA-A3B0-D2F45E590F36}">
      <dsp:nvSpPr>
        <dsp:cNvPr id="0" name=""/>
        <dsp:cNvSpPr/>
      </dsp:nvSpPr>
      <dsp:spPr>
        <a:xfrm>
          <a:off x="5708658" y="560365"/>
          <a:ext cx="3282313" cy="2335731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382FC4-5445-4DC3-BDDF-A56AB30554EE}">
      <dsp:nvSpPr>
        <dsp:cNvPr id="0" name=""/>
        <dsp:cNvSpPr/>
      </dsp:nvSpPr>
      <dsp:spPr>
        <a:xfrm>
          <a:off x="10758860" y="560365"/>
          <a:ext cx="126202" cy="2335731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126377-0234-45C3-BF24-268DFC5AB2BD}">
      <dsp:nvSpPr>
        <dsp:cNvPr id="0" name=""/>
        <dsp:cNvSpPr/>
      </dsp:nvSpPr>
      <dsp:spPr>
        <a:xfrm>
          <a:off x="18289" y="280495"/>
          <a:ext cx="3156111" cy="2209397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499" t="3145" r="-15677" b="1949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0DD2A2-EBEF-4329-8668-CE6D968F4674}">
      <dsp:nvSpPr>
        <dsp:cNvPr id="0" name=""/>
        <dsp:cNvSpPr/>
      </dsp:nvSpPr>
      <dsp:spPr>
        <a:xfrm>
          <a:off x="272814" y="2490678"/>
          <a:ext cx="3027788" cy="277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080" tIns="49530" rIns="13208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Change ML Algo</a:t>
          </a:r>
        </a:p>
      </dsp:txBody>
      <dsp:txXfrm>
        <a:off x="272814" y="2490678"/>
        <a:ext cx="3027788" cy="277253"/>
      </dsp:txXfrm>
    </dsp:sp>
    <dsp:sp modelId="{FACF771A-A5CD-43F0-BF57-2E4E943515EE}">
      <dsp:nvSpPr>
        <dsp:cNvPr id="0" name=""/>
        <dsp:cNvSpPr/>
      </dsp:nvSpPr>
      <dsp:spPr>
        <a:xfrm>
          <a:off x="3560430" y="560365"/>
          <a:ext cx="1500637" cy="2335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Use more/less complex model</a:t>
          </a:r>
        </a:p>
      </dsp:txBody>
      <dsp:txXfrm>
        <a:off x="3560430" y="560365"/>
        <a:ext cx="1500637" cy="2335731"/>
      </dsp:txXfrm>
    </dsp:sp>
    <dsp:sp modelId="{6B32B31B-F00F-4208-940D-4CC0088898CB}">
      <dsp:nvSpPr>
        <dsp:cNvPr id="0" name=""/>
        <dsp:cNvSpPr/>
      </dsp:nvSpPr>
      <dsp:spPr>
        <a:xfrm>
          <a:off x="5708658" y="3472055"/>
          <a:ext cx="3282313" cy="2335731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683C12-0AE7-4EA8-B9AC-93BF0786F56A}">
      <dsp:nvSpPr>
        <dsp:cNvPr id="0" name=""/>
        <dsp:cNvSpPr/>
      </dsp:nvSpPr>
      <dsp:spPr>
        <a:xfrm>
          <a:off x="10758860" y="3472055"/>
          <a:ext cx="126202" cy="2335731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C4039A-EFA3-4BA0-A169-45EE5DA518D2}">
      <dsp:nvSpPr>
        <dsp:cNvPr id="0" name=""/>
        <dsp:cNvSpPr/>
      </dsp:nvSpPr>
      <dsp:spPr>
        <a:xfrm>
          <a:off x="18289" y="3192186"/>
          <a:ext cx="3156111" cy="2209397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9000" b="-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DEC10C-090D-4D69-82D0-058C5D828236}">
      <dsp:nvSpPr>
        <dsp:cNvPr id="0" name=""/>
        <dsp:cNvSpPr/>
      </dsp:nvSpPr>
      <dsp:spPr>
        <a:xfrm>
          <a:off x="272814" y="5402369"/>
          <a:ext cx="3027788" cy="277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080" tIns="49530" rIns="13208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Feature Engineering</a:t>
          </a:r>
        </a:p>
      </dsp:txBody>
      <dsp:txXfrm>
        <a:off x="272814" y="5402369"/>
        <a:ext cx="3027788" cy="277253"/>
      </dsp:txXfrm>
    </dsp:sp>
    <dsp:sp modelId="{AE255463-19FF-4F50-8860-A2B993E87AD6}">
      <dsp:nvSpPr>
        <dsp:cNvPr id="0" name=""/>
        <dsp:cNvSpPr/>
      </dsp:nvSpPr>
      <dsp:spPr>
        <a:xfrm>
          <a:off x="3560430" y="3472055"/>
          <a:ext cx="1500637" cy="2335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Add new rows (introduce more data to lower variance)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Add new / reduce columns (change complexity)</a:t>
          </a:r>
        </a:p>
      </dsp:txBody>
      <dsp:txXfrm>
        <a:off x="3560430" y="3472055"/>
        <a:ext cx="1500637" cy="2335731"/>
      </dsp:txXfrm>
    </dsp:sp>
    <dsp:sp modelId="{06DFB57E-D886-4E20-B2A6-12D41BDB35BC}">
      <dsp:nvSpPr>
        <dsp:cNvPr id="0" name=""/>
        <dsp:cNvSpPr/>
      </dsp:nvSpPr>
      <dsp:spPr>
        <a:xfrm>
          <a:off x="5582456" y="280495"/>
          <a:ext cx="3156111" cy="22093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978F3-76FE-4529-B978-9210797DD131}">
      <dsp:nvSpPr>
        <dsp:cNvPr id="0" name=""/>
        <dsp:cNvSpPr/>
      </dsp:nvSpPr>
      <dsp:spPr>
        <a:xfrm>
          <a:off x="5836981" y="2490678"/>
          <a:ext cx="3027788" cy="277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080" tIns="49530" rIns="13208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Tuning Hyperparameter</a:t>
          </a:r>
        </a:p>
      </dsp:txBody>
      <dsp:txXfrm>
        <a:off x="5836981" y="2490678"/>
        <a:ext cx="3027788" cy="277253"/>
      </dsp:txXfrm>
    </dsp:sp>
    <dsp:sp modelId="{3EE17B3E-3BEE-4394-A4D3-112578B18105}">
      <dsp:nvSpPr>
        <dsp:cNvPr id="0" name=""/>
        <dsp:cNvSpPr/>
      </dsp:nvSpPr>
      <dsp:spPr>
        <a:xfrm>
          <a:off x="9124597" y="560365"/>
          <a:ext cx="1500637" cy="2335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GridSearchCV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RandomizedSearchCV</a:t>
          </a:r>
          <a:endParaRPr lang="en-US" sz="1100" kern="1200" dirty="0"/>
        </a:p>
      </dsp:txBody>
      <dsp:txXfrm>
        <a:off x="9124597" y="560365"/>
        <a:ext cx="1500637" cy="2335731"/>
      </dsp:txXfrm>
    </dsp:sp>
    <dsp:sp modelId="{4E956883-DCD5-4B9F-95FF-B844E122ED1B}">
      <dsp:nvSpPr>
        <dsp:cNvPr id="0" name=""/>
        <dsp:cNvSpPr/>
      </dsp:nvSpPr>
      <dsp:spPr>
        <a:xfrm>
          <a:off x="5582456" y="3192186"/>
          <a:ext cx="3156111" cy="220939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B4AED-F7BE-4C6A-AB0C-40A2E5AB97B3}">
      <dsp:nvSpPr>
        <dsp:cNvPr id="0" name=""/>
        <dsp:cNvSpPr/>
      </dsp:nvSpPr>
      <dsp:spPr>
        <a:xfrm>
          <a:off x="5836981" y="5402369"/>
          <a:ext cx="3027788" cy="277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080" tIns="49530" rIns="13208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Ensemble Approach</a:t>
          </a:r>
        </a:p>
      </dsp:txBody>
      <dsp:txXfrm>
        <a:off x="5836981" y="5402369"/>
        <a:ext cx="3027788" cy="277253"/>
      </dsp:txXfrm>
    </dsp:sp>
    <dsp:sp modelId="{3CEA94DA-6CB5-45A1-A7C4-8C62A9DECD94}">
      <dsp:nvSpPr>
        <dsp:cNvPr id="0" name=""/>
        <dsp:cNvSpPr/>
      </dsp:nvSpPr>
      <dsp:spPr>
        <a:xfrm>
          <a:off x="9124597" y="3472055"/>
          <a:ext cx="1500637" cy="23357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Combine uncorrelated models to make an unified model</a:t>
          </a:r>
        </a:p>
      </dsp:txBody>
      <dsp:txXfrm>
        <a:off x="9124597" y="3472055"/>
        <a:ext cx="1500637" cy="2335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294676-CBD5-47F3-9875-3434BBB8E791}" type="datetimeFigureOut">
              <a:rPr lang="en-US" smtClean="0"/>
              <a:pPr/>
              <a:t>6/22/2022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5309D9-3B6C-4FE8-9EEC-83E85F04AC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280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5BC3B-42D6-4E08-85D9-98A100A94899}" type="datetimeFigureOut">
              <a:rPr lang="en-AU" smtClean="0"/>
              <a:pPr/>
              <a:t>22/06/2022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A35B4A-568B-4E74-A61D-F03D3061FA24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2824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5382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A35B4A-568B-4E74-A61D-F03D3061FA24}" type="slidenum">
              <a:rPr lang="en-AU" smtClean="0"/>
              <a:pPr/>
              <a:t>3</a:t>
            </a:fld>
            <a:endParaRPr lang="en-A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1003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92886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Model Complexity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dapat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diartikan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sebagai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seberapa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banyak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parameter yang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harus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dipelajari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oleh model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untuk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dapat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memprediksi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target.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Jumlah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parameter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ini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tergantung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pada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seberapa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kompleks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algoritma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yang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digunakan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dan juga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seberapa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banyak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feature yang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ada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pada data training.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Model complexity juga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berpengaruh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terhadap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interpretability model. Model-model yang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kompleks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dapat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memiliki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performa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yang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baik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namun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akan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sulit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jika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ingin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menjelaskan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apa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yang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dilakukan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didalam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model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untuk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dapat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menghasilkan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prediksi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 algn="l"/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Model yang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kompleks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dapat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menangkap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lebih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banyak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informasi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pada data training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termasuk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noise yang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ada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pada data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sehingga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cenderung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menjadi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overfit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terhadap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data training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tersebut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Sementara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model yang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sederhana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kurang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mampu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menangkap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pola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pada data train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sehingga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terkadang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menjadi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underfit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 Neue"/>
              </a:rPr>
              <a:t>terhadap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 data training.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A35B4A-568B-4E74-A61D-F03D3061FA24}" type="slidenum">
              <a:rPr lang="en-AU" smtClean="0"/>
              <a:pPr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0738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912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912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7263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accen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/>
          <p:nvPr/>
        </p:nvSpPr>
        <p:spPr>
          <a:xfrm flipH="1">
            <a:off x="0" y="-13010"/>
            <a:ext cx="159527" cy="68666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6"/>
          <p:cNvSpPr/>
          <p:nvPr/>
        </p:nvSpPr>
        <p:spPr>
          <a:xfrm>
            <a:off x="167148" y="-8673"/>
            <a:ext cx="12024852" cy="6866673"/>
          </a:xfrm>
          <a:prstGeom prst="rect">
            <a:avLst/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6"/>
          <p:cNvSpPr txBox="1">
            <a:spLocks noGrp="1"/>
          </p:cNvSpPr>
          <p:nvPr>
            <p:ph type="ctrTitle"/>
          </p:nvPr>
        </p:nvSpPr>
        <p:spPr>
          <a:xfrm>
            <a:off x="420575" y="2215161"/>
            <a:ext cx="7840980" cy="2775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ubTitle" idx="1"/>
          </p:nvPr>
        </p:nvSpPr>
        <p:spPr>
          <a:xfrm>
            <a:off x="420575" y="5200699"/>
            <a:ext cx="7840980" cy="96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 b="0">
                <a:solidFill>
                  <a:schemeClr val="accent3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16"/>
          <p:cNvSpPr/>
          <p:nvPr/>
        </p:nvSpPr>
        <p:spPr>
          <a:xfrm>
            <a:off x="0" y="-8673"/>
            <a:ext cx="89452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6"/>
          <p:cNvSpPr/>
          <p:nvPr/>
        </p:nvSpPr>
        <p:spPr>
          <a:xfrm>
            <a:off x="0" y="3420327"/>
            <a:ext cx="89452" cy="1570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6"/>
          <p:cNvSpPr/>
          <p:nvPr/>
        </p:nvSpPr>
        <p:spPr>
          <a:xfrm>
            <a:off x="0" y="4990710"/>
            <a:ext cx="89452" cy="11775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6"/>
          <p:cNvSpPr/>
          <p:nvPr/>
        </p:nvSpPr>
        <p:spPr>
          <a:xfrm>
            <a:off x="0" y="6168291"/>
            <a:ext cx="89452" cy="6897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16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2606" y="79555"/>
            <a:ext cx="3684286" cy="15123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6562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5"/>
          <p:cNvSpPr/>
          <p:nvPr/>
        </p:nvSpPr>
        <p:spPr>
          <a:xfrm>
            <a:off x="6096000" y="346844"/>
            <a:ext cx="6096000" cy="65111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312420" y="346844"/>
            <a:ext cx="5545394" cy="134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body" idx="1"/>
          </p:nvPr>
        </p:nvSpPr>
        <p:spPr>
          <a:xfrm>
            <a:off x="6312310" y="599768"/>
            <a:ext cx="5567270" cy="575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040404"/>
              </a:solidFill>
            </a:endParaRPr>
          </a:p>
        </p:txBody>
      </p:sp>
      <p:sp>
        <p:nvSpPr>
          <p:cNvPr id="72" name="Google Shape;72;p25"/>
          <p:cNvSpPr txBox="1">
            <a:spLocks noGrp="1"/>
          </p:cNvSpPr>
          <p:nvPr>
            <p:ph type="body" idx="2"/>
          </p:nvPr>
        </p:nvSpPr>
        <p:spPr>
          <a:xfrm>
            <a:off x="312420" y="1838632"/>
            <a:ext cx="5545394" cy="45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5"/>
          <p:cNvSpPr/>
          <p:nvPr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7731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6"/>
          <p:cNvSpPr txBox="1">
            <a:spLocks noGrp="1"/>
          </p:cNvSpPr>
          <p:nvPr>
            <p:ph type="title"/>
          </p:nvPr>
        </p:nvSpPr>
        <p:spPr>
          <a:xfrm>
            <a:off x="312420" y="346844"/>
            <a:ext cx="5545394" cy="134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body" idx="1"/>
          </p:nvPr>
        </p:nvSpPr>
        <p:spPr>
          <a:xfrm>
            <a:off x="6312310" y="346844"/>
            <a:ext cx="5567270" cy="600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>
                <a:solidFill>
                  <a:schemeClr val="lt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040404"/>
              </a:solidFill>
            </a:endParaRPr>
          </a:p>
        </p:txBody>
      </p:sp>
      <p:sp>
        <p:nvSpPr>
          <p:cNvPr id="79" name="Google Shape;79;p26"/>
          <p:cNvSpPr txBox="1">
            <a:spLocks noGrp="1"/>
          </p:cNvSpPr>
          <p:nvPr>
            <p:ph type="body" idx="2"/>
          </p:nvPr>
        </p:nvSpPr>
        <p:spPr>
          <a:xfrm>
            <a:off x="312420" y="1838632"/>
            <a:ext cx="5545394" cy="45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6389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with Caption">
  <p:cSld name="2_Content with 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>
            <a:spLocks noGrp="1"/>
          </p:cNvSpPr>
          <p:nvPr>
            <p:ph type="title"/>
          </p:nvPr>
        </p:nvSpPr>
        <p:spPr>
          <a:xfrm>
            <a:off x="312420" y="346844"/>
            <a:ext cx="5545394" cy="134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1"/>
          </p:nvPr>
        </p:nvSpPr>
        <p:spPr>
          <a:xfrm>
            <a:off x="6312310" y="599768"/>
            <a:ext cx="5545394" cy="575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040404"/>
              </a:solidFill>
            </a:endParaRPr>
          </a:p>
        </p:txBody>
      </p:sp>
      <p:sp>
        <p:nvSpPr>
          <p:cNvPr id="84" name="Google Shape;84;p27"/>
          <p:cNvSpPr txBox="1">
            <a:spLocks noGrp="1"/>
          </p:cNvSpPr>
          <p:nvPr>
            <p:ph type="body" idx="2"/>
          </p:nvPr>
        </p:nvSpPr>
        <p:spPr>
          <a:xfrm>
            <a:off x="312420" y="1838632"/>
            <a:ext cx="5545394" cy="45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5" name="Google Shape;85;p27"/>
          <p:cNvSpPr/>
          <p:nvPr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2674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>
            <a:spLocks noGrp="1"/>
          </p:cNvSpPr>
          <p:nvPr>
            <p:ph type="title"/>
          </p:nvPr>
        </p:nvSpPr>
        <p:spPr>
          <a:xfrm>
            <a:off x="312420" y="529612"/>
            <a:ext cx="4613541" cy="152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8"/>
          <p:cNvSpPr>
            <a:spLocks noGrp="1"/>
          </p:cNvSpPr>
          <p:nvPr>
            <p:ph type="pic" idx="2"/>
          </p:nvPr>
        </p:nvSpPr>
        <p:spPr>
          <a:xfrm>
            <a:off x="5183188" y="529612"/>
            <a:ext cx="6696392" cy="619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body" idx="1"/>
          </p:nvPr>
        </p:nvSpPr>
        <p:spPr>
          <a:xfrm>
            <a:off x="312420" y="2057399"/>
            <a:ext cx="4613541" cy="436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040404"/>
              </a:solidFill>
            </a:endParaRPr>
          </a:p>
        </p:txBody>
      </p:sp>
      <p:sp>
        <p:nvSpPr>
          <p:cNvPr id="91" name="Google Shape;91;p28"/>
          <p:cNvSpPr/>
          <p:nvPr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7462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rriculum Vitae">
  <p:cSld name="Curriculum Vita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 txBox="1">
            <a:spLocks noGrp="1"/>
          </p:cNvSpPr>
          <p:nvPr>
            <p:ph type="title"/>
          </p:nvPr>
        </p:nvSpPr>
        <p:spPr>
          <a:xfrm>
            <a:off x="4454012" y="481781"/>
            <a:ext cx="7425568" cy="120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9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040404"/>
              </a:solidFill>
            </a:endParaRPr>
          </a:p>
        </p:txBody>
      </p:sp>
      <p:sp>
        <p:nvSpPr>
          <p:cNvPr id="95" name="Google Shape;95;p29"/>
          <p:cNvSpPr txBox="1">
            <a:spLocks noGrp="1"/>
          </p:cNvSpPr>
          <p:nvPr>
            <p:ph type="body" idx="1"/>
          </p:nvPr>
        </p:nvSpPr>
        <p:spPr>
          <a:xfrm>
            <a:off x="4454011" y="1838632"/>
            <a:ext cx="7425567" cy="46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6" name="Google Shape;96;p29"/>
          <p:cNvSpPr>
            <a:spLocks noGrp="1"/>
          </p:cNvSpPr>
          <p:nvPr>
            <p:ph type="pic" idx="2"/>
          </p:nvPr>
        </p:nvSpPr>
        <p:spPr>
          <a:xfrm>
            <a:off x="312420" y="481782"/>
            <a:ext cx="3822258" cy="3541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body" idx="3"/>
          </p:nvPr>
        </p:nvSpPr>
        <p:spPr>
          <a:xfrm>
            <a:off x="312420" y="4278313"/>
            <a:ext cx="3822258" cy="219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9808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of Slide">
  <p:cSld name="End of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0" descr="A map of the world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290" y="5209754"/>
            <a:ext cx="3649696" cy="1498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30"/>
          <p:cNvCxnSpPr/>
          <p:nvPr/>
        </p:nvCxnSpPr>
        <p:spPr>
          <a:xfrm>
            <a:off x="3991986" y="5328199"/>
            <a:ext cx="0" cy="1306018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30"/>
          <p:cNvSpPr txBox="1"/>
          <p:nvPr/>
        </p:nvSpPr>
        <p:spPr>
          <a:xfrm>
            <a:off x="4168200" y="5358679"/>
            <a:ext cx="275078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b="1" kern="0">
                <a:solidFill>
                  <a:srgbClr val="176EB4"/>
                </a:solidFill>
                <a:ea typeface="Arial"/>
                <a:cs typeface="Arial"/>
                <a:sym typeface="Arial"/>
              </a:rPr>
              <a:t>www.</a:t>
            </a:r>
            <a:r>
              <a:rPr lang="en-US" b="1" kern="0">
                <a:solidFill>
                  <a:srgbClr val="040404"/>
                </a:solidFill>
                <a:ea typeface="Arial"/>
                <a:cs typeface="Arial"/>
                <a:sym typeface="Arial"/>
              </a:rPr>
              <a:t>mofdac.id</a:t>
            </a:r>
            <a:endParaRPr sz="1400" kern="0">
              <a:solidFill>
                <a:srgbClr val="000000"/>
              </a:solidFill>
              <a:cs typeface="Arial"/>
              <a:sym typeface="Arial"/>
            </a:endParaRPr>
          </a:p>
          <a:p>
            <a:pPr>
              <a:buClr>
                <a:srgbClr val="176EB4"/>
              </a:buClr>
              <a:buSzPts val="1800"/>
              <a:buFont typeface="Arial"/>
              <a:buNone/>
            </a:pPr>
            <a:r>
              <a:rPr lang="en-US" b="1" kern="0">
                <a:solidFill>
                  <a:srgbClr val="176EB4"/>
                </a:solidFill>
                <a:ea typeface="Arial"/>
                <a:cs typeface="Arial"/>
                <a:sym typeface="Arial"/>
              </a:rPr>
              <a:t>github.</a:t>
            </a:r>
            <a:r>
              <a:rPr lang="en-US" b="1" kern="0">
                <a:solidFill>
                  <a:srgbClr val="040404"/>
                </a:solidFill>
                <a:ea typeface="Arial"/>
                <a:cs typeface="Arial"/>
                <a:sym typeface="Arial"/>
              </a:rPr>
              <a:t>com/mofdac</a:t>
            </a:r>
            <a:endParaRPr b="1" kern="0">
              <a:solidFill>
                <a:srgbClr val="040404"/>
              </a:solidFill>
              <a:ea typeface="Arial"/>
              <a:cs typeface="Arial"/>
              <a:sym typeface="Arial"/>
            </a:endParaRPr>
          </a:p>
          <a:p>
            <a:pPr>
              <a:buClr>
                <a:srgbClr val="176EB4"/>
              </a:buClr>
              <a:buSzPts val="1800"/>
              <a:buFont typeface="Arial"/>
              <a:buNone/>
            </a:pPr>
            <a:r>
              <a:rPr lang="en-US" b="1" kern="0">
                <a:solidFill>
                  <a:srgbClr val="176EB4"/>
                </a:solidFill>
                <a:ea typeface="Arial"/>
                <a:cs typeface="Arial"/>
                <a:sym typeface="Arial"/>
              </a:rPr>
              <a:t>youtube.</a:t>
            </a:r>
            <a:r>
              <a:rPr lang="en-US" b="1" kern="0">
                <a:solidFill>
                  <a:srgbClr val="040404"/>
                </a:solidFill>
                <a:ea typeface="Arial"/>
                <a:cs typeface="Arial"/>
                <a:sym typeface="Arial"/>
              </a:rPr>
              <a:t>com/mofdac</a:t>
            </a:r>
            <a:endParaRPr b="1" kern="0">
              <a:solidFill>
                <a:srgbClr val="040404"/>
              </a:solidFill>
              <a:ea typeface="Arial"/>
              <a:cs typeface="Arial"/>
              <a:sym typeface="Arial"/>
            </a:endParaRPr>
          </a:p>
          <a:p>
            <a:pPr>
              <a:buClr>
                <a:srgbClr val="176EB4"/>
              </a:buClr>
              <a:buSzPts val="1800"/>
              <a:buFont typeface="Arial"/>
              <a:buNone/>
            </a:pPr>
            <a:r>
              <a:rPr lang="en-US" b="1" kern="0">
                <a:solidFill>
                  <a:srgbClr val="176EB4"/>
                </a:solidFill>
                <a:ea typeface="Arial"/>
                <a:cs typeface="Arial"/>
                <a:sym typeface="Arial"/>
              </a:rPr>
              <a:t>instagram.</a:t>
            </a:r>
            <a:r>
              <a:rPr lang="en-US" b="1" kern="0">
                <a:solidFill>
                  <a:srgbClr val="040404"/>
                </a:solidFill>
                <a:ea typeface="Arial"/>
                <a:cs typeface="Arial"/>
                <a:sym typeface="Arial"/>
              </a:rPr>
              <a:t>com/mof.dac</a:t>
            </a:r>
            <a:endParaRPr b="1" kern="0">
              <a:solidFill>
                <a:srgbClr val="040404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0"/>
          <p:cNvSpPr/>
          <p:nvPr/>
        </p:nvSpPr>
        <p:spPr>
          <a:xfrm flipH="1">
            <a:off x="159024" y="3420327"/>
            <a:ext cx="12032973" cy="15703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0"/>
          <p:cNvSpPr txBox="1">
            <a:spLocks noGrp="1"/>
          </p:cNvSpPr>
          <p:nvPr>
            <p:ph type="title"/>
          </p:nvPr>
        </p:nvSpPr>
        <p:spPr>
          <a:xfrm>
            <a:off x="383540" y="3609417"/>
            <a:ext cx="11567159" cy="119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rial"/>
              <a:buNone/>
              <a:defRPr sz="6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3982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id" smtClean="0"/>
              <a:pPr algn="r"/>
              <a:t>‹#›</a:t>
            </a:fld>
            <a:endParaRPr lang="id"/>
          </a:p>
        </p:txBody>
      </p:sp>
    </p:spTree>
    <p:extLst>
      <p:ext uri="{BB962C8B-B14F-4D97-AF65-F5344CB8AC3E}">
        <p14:creationId xmlns:p14="http://schemas.microsoft.com/office/powerpoint/2010/main" val="8138714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/>
            <a:fld id="{00000000-1234-1234-1234-123412341234}" type="slidenum">
              <a:rPr lang="id" smtClean="0"/>
              <a:pPr algn="r"/>
              <a:t>‹#›</a:t>
            </a:fld>
            <a:endParaRPr lang="id"/>
          </a:p>
        </p:txBody>
      </p:sp>
    </p:spTree>
    <p:extLst>
      <p:ext uri="{BB962C8B-B14F-4D97-AF65-F5344CB8AC3E}">
        <p14:creationId xmlns:p14="http://schemas.microsoft.com/office/powerpoint/2010/main" val="1000405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>
            <a:spLocks noGrp="1"/>
          </p:cNvSpPr>
          <p:nvPr>
            <p:ph type="title"/>
          </p:nvPr>
        </p:nvSpPr>
        <p:spPr>
          <a:xfrm>
            <a:off x="312420" y="348773"/>
            <a:ext cx="11567160" cy="120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1"/>
          </p:nvPr>
        </p:nvSpPr>
        <p:spPr>
          <a:xfrm>
            <a:off x="312420" y="1557680"/>
            <a:ext cx="11567160" cy="4818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040404"/>
              </a:solidFill>
            </a:endParaRPr>
          </a:p>
        </p:txBody>
      </p:sp>
      <p:sp>
        <p:nvSpPr>
          <p:cNvPr id="32" name="Google Shape;32;p17"/>
          <p:cNvSpPr/>
          <p:nvPr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56967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312419" y="2202426"/>
            <a:ext cx="5449283" cy="39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040404"/>
              </a:solidFill>
            </a:endParaRPr>
          </a:p>
        </p:txBody>
      </p:sp>
      <p:sp>
        <p:nvSpPr>
          <p:cNvPr id="36" name="Google Shape;36;p1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"/>
          <p:cNvSpPr>
            <a:spLocks noGrp="1"/>
          </p:cNvSpPr>
          <p:nvPr>
            <p:ph type="pic" idx="2"/>
          </p:nvPr>
        </p:nvSpPr>
        <p:spPr>
          <a:xfrm>
            <a:off x="6096001" y="0"/>
            <a:ext cx="597801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1838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title"/>
          </p:nvPr>
        </p:nvSpPr>
        <p:spPr>
          <a:xfrm>
            <a:off x="312419" y="2202426"/>
            <a:ext cx="5449283" cy="39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040404"/>
              </a:solidFill>
            </a:endParaRPr>
          </a:p>
        </p:txBody>
      </p:sp>
      <p:sp>
        <p:nvSpPr>
          <p:cNvPr id="41" name="Google Shape;41;p1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9"/>
          <p:cNvSpPr>
            <a:spLocks noGrp="1"/>
          </p:cNvSpPr>
          <p:nvPr>
            <p:ph type="pic" idx="2"/>
          </p:nvPr>
        </p:nvSpPr>
        <p:spPr>
          <a:xfrm>
            <a:off x="6096001" y="0"/>
            <a:ext cx="597801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7568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0"/>
          <p:cNvSpPr txBox="1">
            <a:spLocks noGrp="1"/>
          </p:cNvSpPr>
          <p:nvPr>
            <p:ph type="title"/>
          </p:nvPr>
        </p:nvSpPr>
        <p:spPr>
          <a:xfrm>
            <a:off x="312420" y="365399"/>
            <a:ext cx="11567160" cy="120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1"/>
          </p:nvPr>
        </p:nvSpPr>
        <p:spPr>
          <a:xfrm>
            <a:off x="312420" y="1574306"/>
            <a:ext cx="5707380" cy="480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2"/>
          </p:nvPr>
        </p:nvSpPr>
        <p:spPr>
          <a:xfrm>
            <a:off x="6172200" y="1574306"/>
            <a:ext cx="5707380" cy="480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7" name="Google Shape;47;p20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040404"/>
              </a:solidFill>
            </a:endParaRPr>
          </a:p>
        </p:txBody>
      </p:sp>
      <p:sp>
        <p:nvSpPr>
          <p:cNvPr id="48" name="Google Shape;48;p20"/>
          <p:cNvSpPr/>
          <p:nvPr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5404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312419" y="357086"/>
            <a:ext cx="11567159" cy="120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1"/>
          </p:nvPr>
        </p:nvSpPr>
        <p:spPr>
          <a:xfrm>
            <a:off x="312420" y="1565993"/>
            <a:ext cx="5685156" cy="939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2"/>
          </p:nvPr>
        </p:nvSpPr>
        <p:spPr>
          <a:xfrm>
            <a:off x="312420" y="2505075"/>
            <a:ext cx="5685156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3"/>
          </p:nvPr>
        </p:nvSpPr>
        <p:spPr>
          <a:xfrm>
            <a:off x="6172200" y="1565993"/>
            <a:ext cx="5707378" cy="939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4"/>
          </p:nvPr>
        </p:nvSpPr>
        <p:spPr>
          <a:xfrm>
            <a:off x="6172199" y="2505075"/>
            <a:ext cx="570737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040404"/>
              </a:solidFill>
            </a:endParaRPr>
          </a:p>
        </p:txBody>
      </p:sp>
      <p:sp>
        <p:nvSpPr>
          <p:cNvPr id="56" name="Google Shape;56;p21"/>
          <p:cNvSpPr/>
          <p:nvPr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464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>
            <a:spLocks noGrp="1"/>
          </p:cNvSpPr>
          <p:nvPr>
            <p:ph type="title"/>
          </p:nvPr>
        </p:nvSpPr>
        <p:spPr>
          <a:xfrm>
            <a:off x="312420" y="469490"/>
            <a:ext cx="11567160" cy="591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Arial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040404"/>
              </a:solidFill>
            </a:endParaRPr>
          </a:p>
        </p:txBody>
      </p:sp>
      <p:sp>
        <p:nvSpPr>
          <p:cNvPr id="60" name="Google Shape;60;p22"/>
          <p:cNvSpPr/>
          <p:nvPr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7699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accent3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312420" y="481780"/>
            <a:ext cx="11567160" cy="591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Arial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040404"/>
              </a:solidFill>
            </a:endParaRPr>
          </a:p>
        </p:txBody>
      </p:sp>
      <p:sp>
        <p:nvSpPr>
          <p:cNvPr id="64" name="Google Shape;64;p23"/>
          <p:cNvSpPr/>
          <p:nvPr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7795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>
              <a:solidFill>
                <a:srgbClr val="0404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27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/>
          <p:nvPr/>
        </p:nvSpPr>
        <p:spPr>
          <a:xfrm flipH="1">
            <a:off x="0" y="-13010"/>
            <a:ext cx="159527" cy="68666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5"/>
          <p:cNvSpPr txBox="1">
            <a:spLocks noGrp="1"/>
          </p:cNvSpPr>
          <p:nvPr>
            <p:ph type="title"/>
          </p:nvPr>
        </p:nvSpPr>
        <p:spPr>
          <a:xfrm>
            <a:off x="312420" y="481781"/>
            <a:ext cx="11567160" cy="120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body" idx="1"/>
          </p:nvPr>
        </p:nvSpPr>
        <p:spPr>
          <a:xfrm>
            <a:off x="312420" y="1825625"/>
            <a:ext cx="115671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0000"/>
              </a:buClr>
              <a:buFont typeface="Arial"/>
              <a:buNone/>
            </a:pPr>
            <a:endParaRPr kern="0">
              <a:solidFill>
                <a:srgbClr val="040404"/>
              </a:solidFill>
            </a:endParaRPr>
          </a:p>
        </p:txBody>
      </p:sp>
      <p:sp>
        <p:nvSpPr>
          <p:cNvPr id="14" name="Google Shape;14;p15"/>
          <p:cNvSpPr/>
          <p:nvPr/>
        </p:nvSpPr>
        <p:spPr>
          <a:xfrm>
            <a:off x="0" y="-8673"/>
            <a:ext cx="89452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5"/>
          <p:cNvSpPr/>
          <p:nvPr/>
        </p:nvSpPr>
        <p:spPr>
          <a:xfrm>
            <a:off x="0" y="3420327"/>
            <a:ext cx="89452" cy="1570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5"/>
          <p:cNvSpPr/>
          <p:nvPr/>
        </p:nvSpPr>
        <p:spPr>
          <a:xfrm>
            <a:off x="0" y="4990710"/>
            <a:ext cx="89452" cy="11775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5"/>
          <p:cNvSpPr/>
          <p:nvPr/>
        </p:nvSpPr>
        <p:spPr>
          <a:xfrm>
            <a:off x="0" y="6168291"/>
            <a:ext cx="89452" cy="6897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796317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ransition spd="slow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7" Type="http://schemas.openxmlformats.org/officeDocument/2006/relationships/image" Target="../media/image3.png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8.png"/><Relationship Id="rId4" Type="http://schemas.openxmlformats.org/officeDocument/2006/relationships/image" Target="../media/image17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lamcore.com/optimized-portfolio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https://colab.research.google.com/drive/1v3GQQ7OscP-l-fqyyjwWAYm5RQkW-TB9" TargetMode="Externa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1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ctrTitle"/>
          </p:nvPr>
        </p:nvSpPr>
        <p:spPr>
          <a:xfrm>
            <a:off x="420575" y="2215162"/>
            <a:ext cx="11244556" cy="1964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5400" dirty="0"/>
              <a:t>MACHINE LEARNING</a:t>
            </a:r>
            <a:endParaRPr sz="5400" dirty="0"/>
          </a:p>
        </p:txBody>
      </p:sp>
      <p:sp>
        <p:nvSpPr>
          <p:cNvPr id="109" name="Google Shape;109;p1"/>
          <p:cNvSpPr txBox="1">
            <a:spLocks noGrp="1"/>
          </p:cNvSpPr>
          <p:nvPr>
            <p:ph type="subTitle" idx="1"/>
          </p:nvPr>
        </p:nvSpPr>
        <p:spPr>
          <a:xfrm>
            <a:off x="927463" y="4258491"/>
            <a:ext cx="9274628" cy="19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</a:pPr>
            <a:r>
              <a:rPr lang="en-US" dirty="0" err="1"/>
              <a:t>Disusun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</a:pPr>
            <a:endParaRPr lang="en-US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</a:pPr>
            <a:r>
              <a:rPr lang="en-US" sz="1700" dirty="0" err="1"/>
              <a:t>Sindhu</a:t>
            </a:r>
            <a:r>
              <a:rPr lang="en-US" sz="1700" dirty="0"/>
              <a:t> </a:t>
            </a:r>
            <a:r>
              <a:rPr lang="en-US" sz="1700" dirty="0" err="1"/>
              <a:t>Wardhana</a:t>
            </a:r>
            <a:endParaRPr sz="17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</a:pPr>
            <a:r>
              <a:rPr lang="en-US" sz="1700" dirty="0"/>
              <a:t>Ade Satya </a:t>
            </a:r>
            <a:r>
              <a:rPr lang="en-US" sz="1700" dirty="0" err="1"/>
              <a:t>Wahan</a:t>
            </a:r>
            <a:endParaRPr lang="en-US" sz="17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</a:pPr>
            <a:r>
              <a:rPr lang="en-US" sz="1700" dirty="0" err="1"/>
              <a:t>Aris</a:t>
            </a:r>
            <a:r>
              <a:rPr lang="en-US" sz="1700" dirty="0"/>
              <a:t> Budi </a:t>
            </a:r>
            <a:r>
              <a:rPr lang="en-US" sz="1700" dirty="0" err="1"/>
              <a:t>Santoso</a:t>
            </a:r>
            <a:endParaRPr lang="en-US" sz="17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</a:pPr>
            <a:r>
              <a:rPr lang="en-US" sz="1700" dirty="0"/>
              <a:t>Leonard </a:t>
            </a:r>
            <a:r>
              <a:rPr lang="en-US" sz="1700" dirty="0" err="1"/>
              <a:t>Yulianus</a:t>
            </a:r>
            <a:endParaRPr sz="1700" dirty="0"/>
          </a:p>
        </p:txBody>
      </p:sp>
      <p:sp>
        <p:nvSpPr>
          <p:cNvPr id="4" name="Rectangle 3"/>
          <p:cNvSpPr/>
          <p:nvPr/>
        </p:nvSpPr>
        <p:spPr>
          <a:xfrm>
            <a:off x="10733874" y="182880"/>
            <a:ext cx="1251837" cy="984620"/>
          </a:xfrm>
          <a:prstGeom prst="rect">
            <a:avLst/>
          </a:prstGeom>
          <a:blipFill dpi="0" rotWithShape="1">
            <a:blip r:embed="rId3">
              <a:alphaModFix amt="9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8933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43D631-EBEC-4EAA-B69C-EA51AED37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SUPERVISED LEARNING</a:t>
            </a:r>
            <a:endParaRPr lang="en-ID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9DC9D5-5F0A-449B-81F4-2D3E8A9461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1032" name="Picture 8" descr="How EdTech Can Help Increase Diversity In Teaching">
            <a:extLst>
              <a:ext uri="{FF2B5EF4-FFF2-40B4-BE49-F238E27FC236}">
                <a16:creationId xmlns:a16="http://schemas.microsoft.com/office/drawing/2014/main" id="{C53430A6-07DF-4CEF-BD2E-D29EEEE03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221" y="1524804"/>
            <a:ext cx="5025935" cy="33506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455C186-7849-E262-883A-B3B85F96B10E}"/>
              </a:ext>
            </a:extLst>
          </p:cNvPr>
          <p:cNvSpPr/>
          <p:nvPr/>
        </p:nvSpPr>
        <p:spPr>
          <a:xfrm>
            <a:off x="85981" y="5805906"/>
            <a:ext cx="885825" cy="885825"/>
          </a:xfrm>
          <a:prstGeom prst="ellipse">
            <a:avLst/>
          </a:prstGeom>
          <a:blipFill>
            <a:blip r:embed="rId3">
              <a:alphaModFix amt="9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56A7DE-E4AB-7054-6857-249BFDA3532F}"/>
              </a:ext>
            </a:extLst>
          </p:cNvPr>
          <p:cNvSpPr/>
          <p:nvPr/>
        </p:nvSpPr>
        <p:spPr>
          <a:xfrm>
            <a:off x="10733874" y="182880"/>
            <a:ext cx="1251837" cy="984620"/>
          </a:xfrm>
          <a:prstGeom prst="rect">
            <a:avLst/>
          </a:prstGeom>
          <a:blipFill dpi="0" rotWithShape="1">
            <a:blip r:embed="rId4">
              <a:alphaModFix amt="92000"/>
              <a:lum bright="16000" contras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1563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EF22B39-8D18-4A35-9F21-22C4C8554D94}"/>
              </a:ext>
            </a:extLst>
          </p:cNvPr>
          <p:cNvGrpSpPr/>
          <p:nvPr/>
        </p:nvGrpSpPr>
        <p:grpSpPr>
          <a:xfrm>
            <a:off x="999387" y="410388"/>
            <a:ext cx="10028658" cy="5761867"/>
            <a:chOff x="1115559" y="990097"/>
            <a:chExt cx="9960882" cy="5722926"/>
          </a:xfrm>
        </p:grpSpPr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C8BCDB6D-CBFA-4FA1-8EF5-94A96A2498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559" y="4845357"/>
              <a:ext cx="9960882" cy="1867666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84C7FEC-C8EC-44E6-9B9E-D81E8B6A6925}"/>
                </a:ext>
              </a:extLst>
            </p:cNvPr>
            <p:cNvGrpSpPr/>
            <p:nvPr/>
          </p:nvGrpSpPr>
          <p:grpSpPr>
            <a:xfrm>
              <a:off x="1127487" y="1283664"/>
              <a:ext cx="4042074" cy="2760661"/>
              <a:chOff x="1127487" y="1579054"/>
              <a:chExt cx="4042074" cy="2760661"/>
            </a:xfrm>
          </p:grpSpPr>
          <p:pic>
            <p:nvPicPr>
              <p:cNvPr id="11" name="Picture 10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4975B077-36C8-4CBA-B5D7-A0BC3F83B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8780" y="1579054"/>
                <a:ext cx="3530781" cy="2641736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D84BAC-2A93-4BF1-930F-E338300078B9}"/>
                  </a:ext>
                </a:extLst>
              </p:cNvPr>
              <p:cNvSpPr txBox="1"/>
              <p:nvPr/>
            </p:nvSpPr>
            <p:spPr>
              <a:xfrm rot="16200000">
                <a:off x="5835" y="2718696"/>
                <a:ext cx="2742671" cy="499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67" dirty="0"/>
                  <a:t>STEP 1: Training</a:t>
                </a:r>
                <a:endParaRPr lang="en-AU" sz="2667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A30C3ED-5296-4141-9A32-78D3371233E7}"/>
                </a:ext>
              </a:extLst>
            </p:cNvPr>
            <p:cNvGrpSpPr/>
            <p:nvPr/>
          </p:nvGrpSpPr>
          <p:grpSpPr>
            <a:xfrm>
              <a:off x="6461489" y="990097"/>
              <a:ext cx="4208552" cy="3044801"/>
              <a:chOff x="6461489" y="1285487"/>
              <a:chExt cx="4208552" cy="3044801"/>
            </a:xfrm>
          </p:grpSpPr>
          <p:pic>
            <p:nvPicPr>
              <p:cNvPr id="9" name="Picture 8" descr="Diagram&#10;&#10;Description automatically generated">
                <a:extLst>
                  <a:ext uri="{FF2B5EF4-FFF2-40B4-BE49-F238E27FC236}">
                    <a16:creationId xmlns:a16="http://schemas.microsoft.com/office/drawing/2014/main" id="{5D2E1EE5-D3F5-468D-B61D-8E2624DB35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38" t="-1463"/>
              <a:stretch/>
            </p:blipFill>
            <p:spPr>
              <a:xfrm>
                <a:off x="7139260" y="1582472"/>
                <a:ext cx="3530781" cy="2641736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F7516DA-FFD6-427D-A3C2-C7373F14E00B}"/>
                  </a:ext>
                </a:extLst>
              </p:cNvPr>
              <p:cNvSpPr txBox="1"/>
              <p:nvPr/>
            </p:nvSpPr>
            <p:spPr>
              <a:xfrm rot="16200000">
                <a:off x="5188772" y="2558204"/>
                <a:ext cx="3044801" cy="499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67" dirty="0"/>
                  <a:t>STEP 2: Predicting</a:t>
                </a:r>
                <a:endParaRPr lang="en-AU" sz="2667" dirty="0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2EB25B-F559-4507-A282-30A50AB7D535}"/>
                </a:ext>
              </a:extLst>
            </p:cNvPr>
            <p:cNvSpPr txBox="1"/>
            <p:nvPr/>
          </p:nvSpPr>
          <p:spPr>
            <a:xfrm>
              <a:off x="3120569" y="4325555"/>
              <a:ext cx="6335943" cy="4993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67" dirty="0"/>
                <a:t>Different Types Based on Target Variable</a:t>
              </a:r>
              <a:endParaRPr lang="en-AU" sz="2667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8955C18-14A6-4CC1-9886-2EBDDB2AB8D1}"/>
              </a:ext>
            </a:extLst>
          </p:cNvPr>
          <p:cNvSpPr txBox="1"/>
          <p:nvPr/>
        </p:nvSpPr>
        <p:spPr>
          <a:xfrm>
            <a:off x="13042452" y="8165783"/>
            <a:ext cx="3116621" cy="917079"/>
          </a:xfrm>
          <a:prstGeom prst="notched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AU" sz="2400" dirty="0"/>
              <a:t>Let’s go to math…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3EAFAF7-7160-42D4-AACD-169B8F9C3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0281" y="5918713"/>
            <a:ext cx="2917195" cy="984115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39D87DF9-E76E-4A1B-BC71-B1B02D087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567" y="-45946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AU" sz="2800" dirty="0">
                <a:solidFill>
                  <a:schemeClr val="bg1"/>
                </a:solidFill>
              </a:rPr>
              <a:t>Supervised Learning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688280A-67EE-02B2-54CB-2D6AF1C3C2CD}"/>
              </a:ext>
            </a:extLst>
          </p:cNvPr>
          <p:cNvSpPr/>
          <p:nvPr/>
        </p:nvSpPr>
        <p:spPr>
          <a:xfrm>
            <a:off x="85981" y="5805906"/>
            <a:ext cx="885825" cy="885825"/>
          </a:xfrm>
          <a:prstGeom prst="ellipse">
            <a:avLst/>
          </a:prstGeom>
          <a:blipFill>
            <a:blip r:embed="rId6">
              <a:alphaModFix amt="9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E89267-C37E-C435-9780-1A24257B7B3C}"/>
              </a:ext>
            </a:extLst>
          </p:cNvPr>
          <p:cNvSpPr/>
          <p:nvPr/>
        </p:nvSpPr>
        <p:spPr>
          <a:xfrm>
            <a:off x="10733874" y="182880"/>
            <a:ext cx="1251837" cy="984620"/>
          </a:xfrm>
          <a:prstGeom prst="rect">
            <a:avLst/>
          </a:prstGeom>
          <a:blipFill dpi="0" rotWithShape="1">
            <a:blip r:embed="rId7">
              <a:alphaModFix amt="92000"/>
              <a:lum bright="16000" contras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752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39D87DF9-E76E-4A1B-BC71-B1B02D087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7571" y="-45946"/>
            <a:ext cx="7529566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Simple Math Notation on Training Step</a:t>
            </a:r>
            <a:endParaRPr lang="en-AU" sz="24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9D94CD-9097-4938-B64C-D6AED7066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488" y="421369"/>
            <a:ext cx="9277025" cy="6198851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1D82C27-CCA7-1503-CB8E-E61908F2C839}"/>
              </a:ext>
            </a:extLst>
          </p:cNvPr>
          <p:cNvSpPr/>
          <p:nvPr/>
        </p:nvSpPr>
        <p:spPr>
          <a:xfrm>
            <a:off x="85981" y="5805906"/>
            <a:ext cx="885825" cy="885825"/>
          </a:xfrm>
          <a:prstGeom prst="ellipse">
            <a:avLst/>
          </a:prstGeom>
          <a:blipFill>
            <a:blip r:embed="rId3">
              <a:alphaModFix amt="9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E39373-7020-FB6F-46BC-1FAA89DBF81B}"/>
              </a:ext>
            </a:extLst>
          </p:cNvPr>
          <p:cNvSpPr/>
          <p:nvPr/>
        </p:nvSpPr>
        <p:spPr>
          <a:xfrm>
            <a:off x="10733874" y="493598"/>
            <a:ext cx="1251837" cy="984620"/>
          </a:xfrm>
          <a:prstGeom prst="rect">
            <a:avLst/>
          </a:prstGeom>
          <a:blipFill dpi="0" rotWithShape="1">
            <a:blip r:embed="rId4">
              <a:alphaModFix amt="92000"/>
              <a:lum bright="16000" contras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28600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39D87DF9-E76E-4A1B-BC71-B1B02D087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4" y="-46180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Some Supervised Learning Models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4A931148-64F7-48FA-A863-76F15062B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78" y="658121"/>
            <a:ext cx="11405444" cy="586954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1E596C5-4C2C-285B-7A8B-B5F5F2D010D0}"/>
              </a:ext>
            </a:extLst>
          </p:cNvPr>
          <p:cNvSpPr/>
          <p:nvPr/>
        </p:nvSpPr>
        <p:spPr>
          <a:xfrm>
            <a:off x="85981" y="5805906"/>
            <a:ext cx="885825" cy="885825"/>
          </a:xfrm>
          <a:prstGeom prst="ellipse">
            <a:avLst/>
          </a:prstGeom>
          <a:blipFill>
            <a:blip r:embed="rId3">
              <a:alphaModFix amt="9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5A7824-7037-0341-3E1A-46F6BF5F00AA}"/>
              </a:ext>
            </a:extLst>
          </p:cNvPr>
          <p:cNvSpPr/>
          <p:nvPr/>
        </p:nvSpPr>
        <p:spPr>
          <a:xfrm>
            <a:off x="11020201" y="182880"/>
            <a:ext cx="1251837" cy="984620"/>
          </a:xfrm>
          <a:prstGeom prst="rect">
            <a:avLst/>
          </a:prstGeom>
          <a:blipFill dpi="0" rotWithShape="1">
            <a:blip r:embed="rId4">
              <a:alphaModFix amt="92000"/>
              <a:lum bright="16000" contras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4817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CAD53-6FB2-BA73-2903-2FAD66DB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E9351-9323-98B2-700E-DBC5A3227B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en-US" dirty="0"/>
              <a:t>Let’s </a:t>
            </a:r>
            <a:r>
              <a:rPr lang="en-US" dirty="0" err="1"/>
              <a:t>Coba</a:t>
            </a:r>
            <a:endParaRPr lang="en-US" dirty="0"/>
          </a:p>
          <a:p>
            <a:pPr marL="25400" indent="0">
              <a:buNone/>
            </a:pPr>
            <a:endParaRPr lang="en-US" dirty="0"/>
          </a:p>
          <a:p>
            <a:pPr marL="25400" indent="0">
              <a:buNone/>
            </a:pPr>
            <a:r>
              <a:rPr lang="en-US" dirty="0"/>
              <a:t>Buka notebook di 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C2E0A1-F956-51D9-AC26-2055CBA1F9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391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43D631-EBEC-4EAA-B69C-EA51AED37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EVALUATION</a:t>
            </a:r>
            <a:endParaRPr lang="en-ID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9DC9D5-5F0A-449B-81F4-2D3E8A9461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2050" name="Picture 2" descr="Definition and Examples of Evaluation Essays">
            <a:extLst>
              <a:ext uri="{FF2B5EF4-FFF2-40B4-BE49-F238E27FC236}">
                <a16:creationId xmlns:a16="http://schemas.microsoft.com/office/drawing/2014/main" id="{43421F8C-82DD-4724-BB33-FE6D2B816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117" y="1188319"/>
            <a:ext cx="4481363" cy="44813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823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39D87DF9-E76E-4A1B-BC71-B1B02D087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199" y="-51128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Model Evaluations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6DD3346-8A42-4BAD-B060-08221E08D85E}"/>
              </a:ext>
            </a:extLst>
          </p:cNvPr>
          <p:cNvGrpSpPr/>
          <p:nvPr/>
        </p:nvGrpSpPr>
        <p:grpSpPr>
          <a:xfrm>
            <a:off x="1671231" y="835483"/>
            <a:ext cx="8849317" cy="5187035"/>
            <a:chOff x="1544320" y="889000"/>
            <a:chExt cx="9103359" cy="5335941"/>
          </a:xfrm>
        </p:grpSpPr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3F5C040-3E95-41A2-8D1F-AE420B8039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23"/>
            <a:stretch/>
          </p:blipFill>
          <p:spPr>
            <a:xfrm>
              <a:off x="4931538" y="3429000"/>
              <a:ext cx="2328923" cy="279594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5" name="Speech Bubble: Oval 4">
              <a:extLst>
                <a:ext uri="{FF2B5EF4-FFF2-40B4-BE49-F238E27FC236}">
                  <a16:creationId xmlns:a16="http://schemas.microsoft.com/office/drawing/2014/main" id="{CFD19740-D5C4-4776-B161-5FC8A439E743}"/>
                </a:ext>
              </a:extLst>
            </p:cNvPr>
            <p:cNvSpPr/>
            <p:nvPr/>
          </p:nvSpPr>
          <p:spPr>
            <a:xfrm>
              <a:off x="1544320" y="2656840"/>
              <a:ext cx="2631440" cy="1544320"/>
            </a:xfrm>
            <a:prstGeom prst="wedgeEllipseCallout">
              <a:avLst>
                <a:gd name="adj1" fmla="val 72602"/>
                <a:gd name="adj2" fmla="val 39473"/>
              </a:avLst>
            </a:prstGeom>
            <a:solidFill>
              <a:srgbClr val="0F3570"/>
            </a:solidFill>
            <a:ln>
              <a:solidFill>
                <a:srgbClr val="0F3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000" dirty="0"/>
                <a:t>Ok, so I have a machine learning model now</a:t>
              </a:r>
            </a:p>
          </p:txBody>
        </p:sp>
        <p:sp>
          <p:nvSpPr>
            <p:cNvPr id="6" name="Speech Bubble: Oval 5">
              <a:extLst>
                <a:ext uri="{FF2B5EF4-FFF2-40B4-BE49-F238E27FC236}">
                  <a16:creationId xmlns:a16="http://schemas.microsoft.com/office/drawing/2014/main" id="{1D2A3F09-2E14-408C-898E-D1A6AD8B514C}"/>
                </a:ext>
              </a:extLst>
            </p:cNvPr>
            <p:cNvSpPr/>
            <p:nvPr/>
          </p:nvSpPr>
          <p:spPr>
            <a:xfrm>
              <a:off x="8016238" y="2656841"/>
              <a:ext cx="2631441" cy="1544320"/>
            </a:xfrm>
            <a:prstGeom prst="wedgeEllipseCallout">
              <a:avLst>
                <a:gd name="adj1" fmla="val -75996"/>
                <a:gd name="adj2" fmla="val 41720"/>
              </a:avLst>
            </a:prstGeom>
            <a:solidFill>
              <a:srgbClr val="0F3570"/>
            </a:solidFill>
            <a:ln>
              <a:solidFill>
                <a:srgbClr val="0F3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400" dirty="0"/>
                <a:t>Is it the best model?</a:t>
              </a:r>
            </a:p>
          </p:txBody>
        </p:sp>
        <p:sp>
          <p:nvSpPr>
            <p:cNvPr id="8" name="Speech Bubble: Oval 7">
              <a:extLst>
                <a:ext uri="{FF2B5EF4-FFF2-40B4-BE49-F238E27FC236}">
                  <a16:creationId xmlns:a16="http://schemas.microsoft.com/office/drawing/2014/main" id="{E1200F87-E647-4615-A5D1-C1F2C494395A}"/>
                </a:ext>
              </a:extLst>
            </p:cNvPr>
            <p:cNvSpPr/>
            <p:nvPr/>
          </p:nvSpPr>
          <p:spPr>
            <a:xfrm>
              <a:off x="4780279" y="889000"/>
              <a:ext cx="2631441" cy="1544320"/>
            </a:xfrm>
            <a:prstGeom prst="wedgeEllipseCallout">
              <a:avLst>
                <a:gd name="adj1" fmla="val 396"/>
                <a:gd name="adj2" fmla="val 96051"/>
              </a:avLst>
            </a:prstGeom>
            <a:solidFill>
              <a:srgbClr val="0F3570"/>
            </a:solidFill>
            <a:ln>
              <a:solidFill>
                <a:srgbClr val="0F35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2000" dirty="0"/>
                <a:t>But, how good is it’s performance?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4491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C8D4F613-6BD0-49F8-A56C-10DA41A82E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4867" y="936858"/>
          <a:ext cx="11362267" cy="5154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EA5A593F-3F5F-4DCF-8D92-B84B8DAA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364" y="-55183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Step to effectively evaluate</a:t>
            </a:r>
          </a:p>
        </p:txBody>
      </p:sp>
    </p:spTree>
    <p:extLst>
      <p:ext uri="{BB962C8B-B14F-4D97-AF65-F5344CB8AC3E}">
        <p14:creationId xmlns:p14="http://schemas.microsoft.com/office/powerpoint/2010/main" val="206816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C6FBDFC-F715-4ADE-A77E-E4FB01F97EE3}"/>
              </a:ext>
            </a:extLst>
          </p:cNvPr>
          <p:cNvSpPr txBox="1">
            <a:spLocks/>
          </p:cNvSpPr>
          <p:nvPr/>
        </p:nvSpPr>
        <p:spPr>
          <a:xfrm>
            <a:off x="6185836" y="0"/>
            <a:ext cx="8128000" cy="46731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</a:rPr>
              <a:t>Supervised Model Performance Metrics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5226730-ED90-4055-A163-7EB33BB6D35C}"/>
              </a:ext>
            </a:extLst>
          </p:cNvPr>
          <p:cNvGraphicFramePr/>
          <p:nvPr/>
        </p:nvGraphicFramePr>
        <p:xfrm>
          <a:off x="1771050" y="654519"/>
          <a:ext cx="8829573" cy="5800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1805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39D87DF9-E76E-4A1B-BC71-B1B02D087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4734" y="-45945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Classification Model Evaluations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2EE764-616B-4D53-BA07-7CBDEF2E9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4" y="575374"/>
            <a:ext cx="10735376" cy="3393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A163AA-82E0-435E-BCF0-A3BA046C0E06}"/>
              </a:ext>
            </a:extLst>
          </p:cNvPr>
          <p:cNvSpPr txBox="1"/>
          <p:nvPr/>
        </p:nvSpPr>
        <p:spPr>
          <a:xfrm>
            <a:off x="1269966" y="4123224"/>
            <a:ext cx="12628201" cy="2554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667" b="1" dirty="0"/>
              <a:t>Accuracy</a:t>
            </a:r>
            <a:r>
              <a:rPr lang="en-AU" sz="2667" dirty="0"/>
              <a:t>:</a:t>
            </a:r>
          </a:p>
          <a:p>
            <a:r>
              <a:rPr lang="en-AU" sz="2667" dirty="0"/>
              <a:t>percentage of test data that are correctly classified</a:t>
            </a:r>
          </a:p>
          <a:p>
            <a:r>
              <a:rPr lang="en-AU" sz="2667" dirty="0"/>
              <a:t>Accuracy = (TP + TN)/All</a:t>
            </a:r>
          </a:p>
          <a:p>
            <a:endParaRPr lang="en-AU" sz="2667" dirty="0"/>
          </a:p>
          <a:p>
            <a:r>
              <a:rPr lang="en-US" sz="2667" b="1" dirty="0"/>
              <a:t>Error rate</a:t>
            </a:r>
            <a:r>
              <a:rPr lang="en-US" sz="2667" dirty="0"/>
              <a:t>: 1 – accuracy, or</a:t>
            </a:r>
          </a:p>
          <a:p>
            <a:r>
              <a:rPr lang="en-US" sz="2667" dirty="0"/>
              <a:t>Error rate = (FP + FN)/All</a:t>
            </a:r>
            <a:endParaRPr lang="en-AU" sz="2667" dirty="0"/>
          </a:p>
        </p:txBody>
      </p:sp>
    </p:spTree>
    <p:extLst>
      <p:ext uri="{BB962C8B-B14F-4D97-AF65-F5344CB8AC3E}">
        <p14:creationId xmlns:p14="http://schemas.microsoft.com/office/powerpoint/2010/main" val="2522353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BASIC MACHINE LEARNING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Setelah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mengikuti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program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pembelajaran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peserta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diharapkan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dapat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Standar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Kompetensi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Menerapkan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metode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teknik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machine learning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tingkat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dasar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evaluasi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kualitas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validasi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keakuratan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model machine learning.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Kompetensi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1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Dasar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514350" marR="0" lvl="0" indent="-51435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Menjelaskan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konsep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dasar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machine learning;</a:t>
            </a:r>
          </a:p>
          <a:p>
            <a:pPr marL="514350" marR="0" lvl="0" indent="-51435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Menerapkan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pendekatan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supervised learning algorithms;</a:t>
            </a:r>
          </a:p>
          <a:p>
            <a:pPr marL="514350" marR="0" lvl="0" indent="-51435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Menerapkan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unsupervised learning algorithms;</a:t>
            </a:r>
          </a:p>
          <a:p>
            <a:pPr marL="514350" marR="0" lvl="0" indent="-51435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Menerapkan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evaluasi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/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pengukuran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kinerja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model yang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telah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disusun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;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dan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Menerapkan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kern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ptimisasi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sz="2800" b="0" i="0" u="none" strike="noStrike" kern="0" cap="none" spc="0" normalizeH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kinerja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model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33874" y="182880"/>
            <a:ext cx="1251837" cy="984620"/>
          </a:xfrm>
          <a:prstGeom prst="rect">
            <a:avLst/>
          </a:prstGeom>
          <a:blipFill dpi="0" rotWithShape="1">
            <a:blip r:embed="rId2">
              <a:alphaModFix amt="92000"/>
              <a:lum bright="16000" contras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B606B7-E5B0-474B-A83C-7787F7132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85"/>
          <a:stretch/>
        </p:blipFill>
        <p:spPr>
          <a:xfrm>
            <a:off x="4979468" y="2258728"/>
            <a:ext cx="7756093" cy="427176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99AFCA-9833-48EB-85A0-7716C4A22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560" y="622678"/>
            <a:ext cx="5679440" cy="56126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sz="2667" dirty="0">
                <a:solidFill>
                  <a:schemeClr val="tx1"/>
                </a:solidFill>
              </a:rPr>
              <a:t>Accuracy will have an issue when is used on imbalance target variable</a:t>
            </a:r>
          </a:p>
          <a:p>
            <a:pPr marL="0" indent="0">
              <a:buNone/>
            </a:pPr>
            <a:r>
              <a:rPr lang="en-AU" sz="2667" dirty="0">
                <a:solidFill>
                  <a:schemeClr val="tx1"/>
                </a:solidFill>
              </a:rPr>
              <a:t>Imbalance </a:t>
            </a:r>
            <a:r>
              <a:rPr lang="en-US" sz="2667" dirty="0">
                <a:solidFill>
                  <a:schemeClr val="tx1"/>
                </a:solidFill>
              </a:rPr>
              <a:t>= one class may be rare, e.g., fraud, or Scam</a:t>
            </a:r>
          </a:p>
          <a:p>
            <a:pPr marL="0" indent="0">
              <a:buNone/>
            </a:pPr>
            <a:endParaRPr lang="en-US" sz="2667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667" dirty="0">
                <a:solidFill>
                  <a:schemeClr val="tx1"/>
                </a:solidFill>
              </a:rPr>
              <a:t>So, we need to consider the prediction false cost and use other metric</a:t>
            </a:r>
          </a:p>
          <a:p>
            <a:pPr marL="0" indent="0">
              <a:buNone/>
            </a:pPr>
            <a:endParaRPr lang="en-US" sz="2667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667" dirty="0">
                <a:solidFill>
                  <a:schemeClr val="tx1"/>
                </a:solidFill>
              </a:rPr>
              <a:t>Let’s discuss: </a:t>
            </a:r>
          </a:p>
          <a:p>
            <a:pPr marL="0" indent="0">
              <a:buNone/>
            </a:pPr>
            <a:r>
              <a:rPr lang="en-US" sz="2667" dirty="0">
                <a:solidFill>
                  <a:schemeClr val="tx1"/>
                </a:solidFill>
              </a:rPr>
              <a:t>in a case of predicting scam, </a:t>
            </a:r>
          </a:p>
          <a:p>
            <a:pPr marL="0" indent="0">
              <a:buNone/>
            </a:pPr>
            <a:r>
              <a:rPr lang="en-US" sz="2667" dirty="0">
                <a:solidFill>
                  <a:schemeClr val="tx1"/>
                </a:solidFill>
              </a:rPr>
              <a:t>Which false is more costly?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D9333C-6800-4982-A19C-4151DF369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615"/>
          <a:stretch/>
        </p:blipFill>
        <p:spPr>
          <a:xfrm>
            <a:off x="4979468" y="1026696"/>
            <a:ext cx="7756093" cy="1232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D1088E-147D-47CD-AC24-359E6B8B0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385"/>
          <a:stretch/>
        </p:blipFill>
        <p:spPr>
          <a:xfrm flipH="1">
            <a:off x="4979468" y="2258728"/>
            <a:ext cx="7756093" cy="427176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8F78E1F-73C4-208F-9583-F73D17218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041" y="-62802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Classification Model Evaluations</a:t>
            </a:r>
          </a:p>
        </p:txBody>
      </p:sp>
    </p:spTree>
    <p:extLst>
      <p:ext uri="{BB962C8B-B14F-4D97-AF65-F5344CB8AC3E}">
        <p14:creationId xmlns:p14="http://schemas.microsoft.com/office/powerpoint/2010/main" val="259424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39D87DF9-E76E-4A1B-BC71-B1B02D087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041" y="-62802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Classification Model Evaluations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46E0BD-9DCA-4B66-8720-D7551E6A4A5A}"/>
              </a:ext>
            </a:extLst>
          </p:cNvPr>
          <p:cNvSpPr txBox="1"/>
          <p:nvPr/>
        </p:nvSpPr>
        <p:spPr>
          <a:xfrm>
            <a:off x="4876801" y="580507"/>
            <a:ext cx="6987143" cy="2964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3733" dirty="0"/>
              <a:t>Precision = when the costs of false positives are high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AU" sz="3733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3733" dirty="0"/>
              <a:t>Recall = when the cost of false negatives is high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41FE67-D19F-4196-ADF2-3745BB292F79}"/>
              </a:ext>
            </a:extLst>
          </p:cNvPr>
          <p:cNvSpPr txBox="1"/>
          <p:nvPr/>
        </p:nvSpPr>
        <p:spPr>
          <a:xfrm>
            <a:off x="5229617" y="4267119"/>
            <a:ext cx="6962383" cy="2390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733" dirty="0"/>
              <a:t>F1 / F-score is an overall measure of a model’s accuracy that combines precision and recall</a:t>
            </a:r>
          </a:p>
        </p:txBody>
      </p:sp>
      <p:pic>
        <p:nvPicPr>
          <p:cNvPr id="3074" name="Picture 2" descr="https://miro.medium.com/max/600/1*6-dyas5zyBU9o4uNfh5U0Q.jpeg">
            <a:extLst>
              <a:ext uri="{FF2B5EF4-FFF2-40B4-BE49-F238E27FC236}">
                <a16:creationId xmlns:a16="http://schemas.microsoft.com/office/drawing/2014/main" id="{A7CCC29E-1D8E-4494-B8D0-1027020D7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25" y="706804"/>
            <a:ext cx="4022655" cy="320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24FDA9-84DB-47B6-973D-72F140780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26" y="4063919"/>
            <a:ext cx="3448324" cy="11540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401045-F1BD-4F41-AB54-7A29113DA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25" y="5127218"/>
            <a:ext cx="3330479" cy="140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26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FB48EE7-3039-4BD7-949B-5A7786751181}"/>
              </a:ext>
            </a:extLst>
          </p:cNvPr>
          <p:cNvGraphicFramePr/>
          <p:nvPr/>
        </p:nvGraphicFramePr>
        <p:xfrm>
          <a:off x="220134" y="790218"/>
          <a:ext cx="11904133" cy="5424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7ECCB610-D78C-2F7A-766F-7E5FC22D8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785" y="-45946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Regression Model Evaluations</a:t>
            </a:r>
          </a:p>
        </p:txBody>
      </p:sp>
    </p:spTree>
    <p:extLst>
      <p:ext uri="{BB962C8B-B14F-4D97-AF65-F5344CB8AC3E}">
        <p14:creationId xmlns:p14="http://schemas.microsoft.com/office/powerpoint/2010/main" val="1609856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39D87DF9-E76E-4A1B-BC71-B1B02D087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785" y="-45946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Regression Model Evaluations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ABCF09F-6011-4ADA-B7F9-74708198EE35}"/>
              </a:ext>
            </a:extLst>
          </p:cNvPr>
          <p:cNvGrpSpPr/>
          <p:nvPr/>
        </p:nvGrpSpPr>
        <p:grpSpPr>
          <a:xfrm>
            <a:off x="206466" y="771956"/>
            <a:ext cx="11779068" cy="3925395"/>
            <a:chOff x="309698" y="929454"/>
            <a:chExt cx="11636259" cy="431585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8A44F99-B3D5-474D-AE20-8E8BB1BAFB15}"/>
                </a:ext>
              </a:extLst>
            </p:cNvPr>
            <p:cNvGrpSpPr/>
            <p:nvPr/>
          </p:nvGrpSpPr>
          <p:grpSpPr>
            <a:xfrm>
              <a:off x="309698" y="929454"/>
              <a:ext cx="5754477" cy="4315858"/>
              <a:chOff x="463936" y="698097"/>
              <a:chExt cx="5754477" cy="4315858"/>
            </a:xfrm>
          </p:grpSpPr>
          <p:pic>
            <p:nvPicPr>
              <p:cNvPr id="20" name="Picture 6" descr="rmse">
                <a:extLst>
                  <a:ext uri="{FF2B5EF4-FFF2-40B4-BE49-F238E27FC236}">
                    <a16:creationId xmlns:a16="http://schemas.microsoft.com/office/drawing/2014/main" id="{98A9860A-E5B5-4BAA-A061-BD4468DEB9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936" y="698097"/>
                <a:ext cx="5754477" cy="43158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9AF92E1-2F47-458B-A3E8-36FE3CC914E9}"/>
                  </a:ext>
                </a:extLst>
              </p:cNvPr>
              <p:cNvSpPr txBox="1"/>
              <p:nvPr/>
            </p:nvSpPr>
            <p:spPr>
              <a:xfrm>
                <a:off x="1844610" y="698097"/>
                <a:ext cx="2750975" cy="372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600" b="1" dirty="0"/>
                  <a:t>Mean Squared Error (MSE)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4E2C15-B2A7-4D61-BA45-39250F106D3F}"/>
                  </a:ext>
                </a:extLst>
              </p:cNvPr>
              <p:cNvSpPr txBox="1"/>
              <p:nvPr/>
            </p:nvSpPr>
            <p:spPr>
              <a:xfrm>
                <a:off x="1138553" y="1233613"/>
                <a:ext cx="3433448" cy="1455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0990" indent="-38099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Bigger score on bigger error</a:t>
                </a:r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Score are on different value scale (squared)</a:t>
                </a:r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Use RMSE to turn it back to original value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AC11AEC-28F5-4E57-B20C-C9D84E37CA82}"/>
                </a:ext>
              </a:extLst>
            </p:cNvPr>
            <p:cNvGrpSpPr/>
            <p:nvPr/>
          </p:nvGrpSpPr>
          <p:grpSpPr>
            <a:xfrm>
              <a:off x="6191480" y="929454"/>
              <a:ext cx="5754477" cy="4315858"/>
              <a:chOff x="6345718" y="698097"/>
              <a:chExt cx="5754477" cy="4315858"/>
            </a:xfrm>
          </p:grpSpPr>
          <p:pic>
            <p:nvPicPr>
              <p:cNvPr id="25" name="Picture 4" descr="mae">
                <a:extLst>
                  <a:ext uri="{FF2B5EF4-FFF2-40B4-BE49-F238E27FC236}">
                    <a16:creationId xmlns:a16="http://schemas.microsoft.com/office/drawing/2014/main" id="{01DA4664-B0F3-4321-856B-AFE75772D5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45718" y="698097"/>
                <a:ext cx="5754477" cy="43158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E0D0A4-E163-493F-A016-C37D24912A65}"/>
                  </a:ext>
                </a:extLst>
              </p:cNvPr>
              <p:cNvSpPr txBox="1"/>
              <p:nvPr/>
            </p:nvSpPr>
            <p:spPr>
              <a:xfrm>
                <a:off x="7726392" y="698097"/>
                <a:ext cx="2811531" cy="3722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AU" sz="1600" b="1" dirty="0"/>
                  <a:t>Mean Absolute Error (MAE)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9E3BFC-886C-4FCF-9EAB-31AB2E30B680}"/>
                  </a:ext>
                </a:extLst>
              </p:cNvPr>
              <p:cNvSpPr txBox="1"/>
              <p:nvPr/>
            </p:nvSpPr>
            <p:spPr>
              <a:xfrm>
                <a:off x="7169049" y="1225698"/>
                <a:ext cx="3186805" cy="1184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0990" indent="-38099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Scores are linear for every error</a:t>
                </a:r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r>
                  <a:rPr lang="en-AU" sz="1600" dirty="0"/>
                  <a:t>Score are on a same value range</a:t>
                </a: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66163DC-B720-400F-BD6E-D6F044E6FD57}"/>
              </a:ext>
            </a:extLst>
          </p:cNvPr>
          <p:cNvSpPr txBox="1"/>
          <p:nvPr/>
        </p:nvSpPr>
        <p:spPr>
          <a:xfrm>
            <a:off x="749311" y="4841607"/>
            <a:ext cx="8128000" cy="1328023"/>
          </a:xfrm>
          <a:prstGeom prst="round2DiagRect">
            <a:avLst/>
          </a:prstGeom>
          <a:solidFill>
            <a:srgbClr val="0F3570"/>
          </a:solidFill>
          <a:ln>
            <a:solidFill>
              <a:srgbClr val="0F357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2400" dirty="0"/>
              <a:t>Both don’t show indication on how good is the model</a:t>
            </a:r>
          </a:p>
          <a:p>
            <a:r>
              <a:rPr lang="en-AU" sz="2400" dirty="0"/>
              <a:t>But they are useful to compare model</a:t>
            </a:r>
          </a:p>
          <a:p>
            <a:r>
              <a:rPr lang="en-AU" sz="2400" dirty="0"/>
              <a:t>The best practice is to make a benchmark score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4222F7-B428-48D4-A176-E2B62214CB69}"/>
              </a:ext>
            </a:extLst>
          </p:cNvPr>
          <p:cNvSpPr txBox="1"/>
          <p:nvPr/>
        </p:nvSpPr>
        <p:spPr>
          <a:xfrm>
            <a:off x="9621369" y="5047937"/>
            <a:ext cx="2147297" cy="1191603"/>
          </a:xfrm>
          <a:prstGeom prst="roundRect">
            <a:avLst/>
          </a:prstGeom>
          <a:solidFill>
            <a:srgbClr val="0F3570"/>
          </a:solidFill>
          <a:ln>
            <a:solidFill>
              <a:srgbClr val="0F357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2133" dirty="0"/>
              <a:t>Other metric: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133" dirty="0"/>
              <a:t>R</a:t>
            </a:r>
            <a:r>
              <a:rPr lang="en-AU" sz="2133" baseline="30000" dirty="0"/>
              <a:t>2 </a:t>
            </a:r>
            <a:r>
              <a:rPr lang="en-AU" sz="2133" dirty="0"/>
              <a:t>/ Adj R</a:t>
            </a:r>
            <a:r>
              <a:rPr lang="en-AU" sz="2133" baseline="30000" dirty="0"/>
              <a:t>2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133" dirty="0"/>
              <a:t>MAPE</a:t>
            </a:r>
          </a:p>
        </p:txBody>
      </p:sp>
    </p:spTree>
    <p:extLst>
      <p:ext uri="{BB962C8B-B14F-4D97-AF65-F5344CB8AC3E}">
        <p14:creationId xmlns:p14="http://schemas.microsoft.com/office/powerpoint/2010/main" val="1513277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CAD53-6FB2-BA73-2903-2FAD66DB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E9351-9323-98B2-700E-DBC5A3227B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en-US" dirty="0"/>
              <a:t>Let’s </a:t>
            </a:r>
            <a:r>
              <a:rPr lang="en-US" dirty="0" err="1"/>
              <a:t>Coba</a:t>
            </a:r>
            <a:endParaRPr lang="en-US" dirty="0"/>
          </a:p>
          <a:p>
            <a:pPr marL="25400" indent="0">
              <a:buNone/>
            </a:pPr>
            <a:endParaRPr lang="en-US" dirty="0"/>
          </a:p>
          <a:p>
            <a:pPr marL="25400" indent="0">
              <a:buNone/>
            </a:pPr>
            <a:r>
              <a:rPr lang="en-US" dirty="0"/>
              <a:t>Buka notebook di 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C2E0A1-F956-51D9-AC26-2055CBA1F9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38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7BFEAC-61F7-40AF-89F4-2106CD594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1537" y="-45946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Model Evaluations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8049DCBB-F32F-4090-BF30-72ED394D37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3"/>
          <a:stretch/>
        </p:blipFill>
        <p:spPr>
          <a:xfrm>
            <a:off x="4830919" y="2340423"/>
            <a:ext cx="2263931" cy="27179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A8036738-24DF-4621-B2EF-158AE0E78709}"/>
              </a:ext>
            </a:extLst>
          </p:cNvPr>
          <p:cNvSpPr/>
          <p:nvPr/>
        </p:nvSpPr>
        <p:spPr>
          <a:xfrm>
            <a:off x="1593645" y="1396876"/>
            <a:ext cx="2558007" cy="1501224"/>
          </a:xfrm>
          <a:prstGeom prst="wedgeEllipseCallout">
            <a:avLst>
              <a:gd name="adj1" fmla="val 72602"/>
              <a:gd name="adj2" fmla="val 39473"/>
            </a:avLst>
          </a:prstGeom>
          <a:solidFill>
            <a:srgbClr val="0F3570"/>
          </a:solidFill>
          <a:ln>
            <a:solidFill>
              <a:srgbClr val="0F35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000" dirty="0"/>
              <a:t>Ok, I’ve picked the best machine learning model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C4172814-1E8D-41E3-A2B2-7295A15705BB}"/>
              </a:ext>
            </a:extLst>
          </p:cNvPr>
          <p:cNvSpPr/>
          <p:nvPr/>
        </p:nvSpPr>
        <p:spPr>
          <a:xfrm>
            <a:off x="7884955" y="1396876"/>
            <a:ext cx="2558007" cy="1501224"/>
          </a:xfrm>
          <a:prstGeom prst="wedgeEllipseCallout">
            <a:avLst>
              <a:gd name="adj1" fmla="val -77016"/>
              <a:gd name="adj2" fmla="val 34530"/>
            </a:avLst>
          </a:prstGeom>
          <a:solidFill>
            <a:srgbClr val="0F3570"/>
          </a:solidFill>
          <a:ln>
            <a:solidFill>
              <a:srgbClr val="0F35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733" dirty="0"/>
              <a:t>But, will it perform as good as it’s training performance</a:t>
            </a:r>
          </a:p>
        </p:txBody>
      </p:sp>
    </p:spTree>
    <p:extLst>
      <p:ext uri="{BB962C8B-B14F-4D97-AF65-F5344CB8AC3E}">
        <p14:creationId xmlns:p14="http://schemas.microsoft.com/office/powerpoint/2010/main" val="2987279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F7BFEAC-61F7-40AF-89F4-2106CD594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760" y="-45946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Evaluation Method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EEC2381-41BC-4776-A268-3B2C54232CBC}"/>
              </a:ext>
            </a:extLst>
          </p:cNvPr>
          <p:cNvGraphicFramePr/>
          <p:nvPr/>
        </p:nvGraphicFramePr>
        <p:xfrm>
          <a:off x="3490921" y="758071"/>
          <a:ext cx="8270360" cy="2117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5FD560C-BFA4-48B0-A1AE-35E8372D1C79}"/>
              </a:ext>
            </a:extLst>
          </p:cNvPr>
          <p:cNvSpPr txBox="1"/>
          <p:nvPr/>
        </p:nvSpPr>
        <p:spPr>
          <a:xfrm>
            <a:off x="430719" y="1016729"/>
            <a:ext cx="27411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/>
              <a:t>We need Evaluation Method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BB7CDD3-6A31-4CA7-B642-94E8EDE29292}"/>
              </a:ext>
            </a:extLst>
          </p:cNvPr>
          <p:cNvGraphicFramePr/>
          <p:nvPr/>
        </p:nvGraphicFramePr>
        <p:xfrm>
          <a:off x="430720" y="3601156"/>
          <a:ext cx="11330561" cy="2873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1729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OLDOUT CROSS-VALIDATION | Data Vedas">
            <a:extLst>
              <a:ext uri="{FF2B5EF4-FFF2-40B4-BE49-F238E27FC236}">
                <a16:creationId xmlns:a16="http://schemas.microsoft.com/office/drawing/2014/main" id="{BF55E732-885A-4C2B-A210-0B9130429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84" b="3563"/>
          <a:stretch/>
        </p:blipFill>
        <p:spPr bwMode="auto">
          <a:xfrm>
            <a:off x="484715" y="816430"/>
            <a:ext cx="10883900" cy="380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5184A4-D804-4A15-8D41-471700979674}"/>
              </a:ext>
            </a:extLst>
          </p:cNvPr>
          <p:cNvSpPr txBox="1"/>
          <p:nvPr/>
        </p:nvSpPr>
        <p:spPr>
          <a:xfrm>
            <a:off x="484715" y="4809208"/>
            <a:ext cx="107051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400" dirty="0"/>
              <a:t>No golden rules for splitting ratio (75:25, 80:20, 90:10)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400" dirty="0"/>
              <a:t>Important to make sure test data represents unseen new data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400" dirty="0"/>
              <a:t>Good approach if we have limited data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AU" sz="2400" dirty="0"/>
              <a:t>Only gives one performance score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9F0106-DBF9-4D38-ACB3-6AC0E14D3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6616" y="-49650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Hold Out Method (Splitting)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6B33A-12AA-489D-970D-96DBFFC0F0A1}"/>
              </a:ext>
            </a:extLst>
          </p:cNvPr>
          <p:cNvSpPr txBox="1"/>
          <p:nvPr/>
        </p:nvSpPr>
        <p:spPr>
          <a:xfrm>
            <a:off x="9200445" y="5918646"/>
            <a:ext cx="2754489" cy="646986"/>
          </a:xfrm>
          <a:prstGeom prst="roundRect">
            <a:avLst/>
          </a:prstGeom>
          <a:solidFill>
            <a:srgbClr val="0F3570"/>
          </a:solidFill>
          <a:ln>
            <a:solidFill>
              <a:srgbClr val="0F357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1600" dirty="0"/>
              <a:t>RapidMiner:</a:t>
            </a:r>
          </a:p>
          <a:p>
            <a:r>
              <a:rPr lang="en-AU" sz="1600" dirty="0"/>
              <a:t>Splitting Validation Widget</a:t>
            </a:r>
          </a:p>
        </p:txBody>
      </p:sp>
    </p:spTree>
    <p:extLst>
      <p:ext uri="{BB962C8B-B14F-4D97-AF65-F5344CB8AC3E}">
        <p14:creationId xmlns:p14="http://schemas.microsoft.com/office/powerpoint/2010/main" val="168425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F771D9-7318-40F2-96FA-1B8AC279B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9890" y="-64258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Bootstrapping Cross Validation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237082-7828-49CA-B570-12C6CEA7AA8D}"/>
              </a:ext>
            </a:extLst>
          </p:cNvPr>
          <p:cNvSpPr txBox="1"/>
          <p:nvPr/>
        </p:nvSpPr>
        <p:spPr>
          <a:xfrm>
            <a:off x="459096" y="675934"/>
            <a:ext cx="8551380" cy="913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667" b="1" dirty="0"/>
              <a:t>Use sampling on creating Training and Testing data</a:t>
            </a:r>
          </a:p>
          <a:p>
            <a:r>
              <a:rPr lang="en-AU" sz="2667" b="1" dirty="0"/>
              <a:t>(random / stratified)</a:t>
            </a:r>
          </a:p>
        </p:txBody>
      </p:sp>
      <p:pic>
        <p:nvPicPr>
          <p:cNvPr id="6" name="Picture 2" descr="10 Repeated Random Sub-Sampling Validation. | Download Scientific Diagram">
            <a:extLst>
              <a:ext uri="{FF2B5EF4-FFF2-40B4-BE49-F238E27FC236}">
                <a16:creationId xmlns:a16="http://schemas.microsoft.com/office/drawing/2014/main" id="{EBAE01AF-2FCE-4960-AB08-6BC76B14D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17" y="1619782"/>
            <a:ext cx="7291857" cy="456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C72EB0-73B0-45DF-8BCE-A3576129CEB5}"/>
              </a:ext>
            </a:extLst>
          </p:cNvPr>
          <p:cNvSpPr txBox="1"/>
          <p:nvPr/>
        </p:nvSpPr>
        <p:spPr>
          <a:xfrm>
            <a:off x="8077274" y="1948076"/>
            <a:ext cx="4114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/>
              <a:t>Repeating K times and final score is the average of all performance score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3A4239-D883-43B5-91EE-F58538EF2CAD}"/>
              </a:ext>
            </a:extLst>
          </p:cNvPr>
          <p:cNvSpPr txBox="1"/>
          <p:nvPr/>
        </p:nvSpPr>
        <p:spPr>
          <a:xfrm>
            <a:off x="7618461" y="4704739"/>
            <a:ext cx="470668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667" b="1" dirty="0"/>
              <a:t>Out-of-Bag 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189D49-8CF8-465E-8E66-32E21A65C84C}"/>
              </a:ext>
            </a:extLst>
          </p:cNvPr>
          <p:cNvSpPr txBox="1"/>
          <p:nvPr/>
        </p:nvSpPr>
        <p:spPr>
          <a:xfrm>
            <a:off x="9117877" y="5918646"/>
            <a:ext cx="2837057" cy="646986"/>
          </a:xfrm>
          <a:prstGeom prst="roundRect">
            <a:avLst/>
          </a:prstGeom>
          <a:solidFill>
            <a:srgbClr val="0F3570"/>
          </a:solidFill>
          <a:ln>
            <a:solidFill>
              <a:srgbClr val="0F357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1600" dirty="0"/>
              <a:t>RapidMiner:</a:t>
            </a:r>
          </a:p>
          <a:p>
            <a:r>
              <a:rPr lang="en-AU" sz="1600" dirty="0"/>
              <a:t>Bootstrap Validation Widget</a:t>
            </a:r>
          </a:p>
        </p:txBody>
      </p:sp>
    </p:spTree>
    <p:extLst>
      <p:ext uri="{BB962C8B-B14F-4D97-AF65-F5344CB8AC3E}">
        <p14:creationId xmlns:p14="http://schemas.microsoft.com/office/powerpoint/2010/main" val="1889012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F771D9-7318-40F2-96FA-1B8AC279B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760" y="-45946"/>
            <a:ext cx="8128000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K-Fold Cross Validation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8E976-03DC-49ED-B84D-C7EC1B199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64" y="1007649"/>
            <a:ext cx="8448336" cy="50513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A6F1B0-FBAA-41AB-A7B7-2B106557A457}"/>
              </a:ext>
            </a:extLst>
          </p:cNvPr>
          <p:cNvSpPr txBox="1"/>
          <p:nvPr/>
        </p:nvSpPr>
        <p:spPr>
          <a:xfrm>
            <a:off x="9123741" y="2650160"/>
            <a:ext cx="3068260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667" b="1" dirty="0"/>
              <a:t>Need more time to finish training process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B9CDDE-D54A-45CA-B6CD-1290FD81B380}"/>
              </a:ext>
            </a:extLst>
          </p:cNvPr>
          <p:cNvSpPr txBox="1"/>
          <p:nvPr/>
        </p:nvSpPr>
        <p:spPr>
          <a:xfrm>
            <a:off x="9239341" y="5918646"/>
            <a:ext cx="2837057" cy="646986"/>
          </a:xfrm>
          <a:prstGeom prst="roundRect">
            <a:avLst/>
          </a:prstGeom>
          <a:solidFill>
            <a:srgbClr val="0F3570"/>
          </a:solidFill>
          <a:ln>
            <a:solidFill>
              <a:srgbClr val="0F357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AU" sz="1600" dirty="0"/>
              <a:t>RapidMiner:</a:t>
            </a:r>
          </a:p>
          <a:p>
            <a:r>
              <a:rPr lang="en-AU" sz="1600" dirty="0"/>
              <a:t>Cross Validation Widget</a:t>
            </a:r>
          </a:p>
        </p:txBody>
      </p:sp>
    </p:spTree>
    <p:extLst>
      <p:ext uri="{BB962C8B-B14F-4D97-AF65-F5344CB8AC3E}">
        <p14:creationId xmlns:p14="http://schemas.microsoft.com/office/powerpoint/2010/main" val="4012961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52989052502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572" y="1464548"/>
            <a:ext cx="4512672" cy="4165544"/>
          </a:xfrm>
          <a:prstGeom prst="rect">
            <a:avLst/>
          </a:prstGeom>
        </p:spPr>
      </p:pic>
      <p:sp>
        <p:nvSpPr>
          <p:cNvPr id="5" name="Google Shape;130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600"/>
            </a:pPr>
            <a:r>
              <a:rPr lang="en-US" sz="3600" dirty="0"/>
              <a:t>WHAT IS MACHINE LEARNING?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199" y="1867988"/>
            <a:ext cx="6230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“Ability to learn without being explicitly programmed”</a:t>
            </a:r>
            <a:r>
              <a:rPr lang="en-US" dirty="0"/>
              <a:t>  </a:t>
            </a:r>
          </a:p>
          <a:p>
            <a:r>
              <a:rPr lang="en-US" dirty="0"/>
              <a:t>--- Arthur Samuel, 1959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3474" y="2804160"/>
            <a:ext cx="6126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i="1" dirty="0"/>
              <a:t>Learn from </a:t>
            </a:r>
            <a:r>
              <a:rPr lang="en-US" b="1" i="1" dirty="0"/>
              <a:t>experience</a:t>
            </a:r>
            <a:r>
              <a:rPr lang="en-US" i="1" dirty="0"/>
              <a:t> (E) with respect to some </a:t>
            </a:r>
            <a:r>
              <a:rPr lang="en-US" b="1" i="1" dirty="0"/>
              <a:t>task</a:t>
            </a:r>
            <a:r>
              <a:rPr lang="en-US" i="1" dirty="0"/>
              <a:t> (T) and some </a:t>
            </a:r>
            <a:r>
              <a:rPr lang="en-US" b="1" i="1" dirty="0"/>
              <a:t>performance</a:t>
            </a:r>
            <a:r>
              <a:rPr lang="en-US" i="1" dirty="0"/>
              <a:t> measure (P)</a:t>
            </a:r>
            <a:r>
              <a:rPr lang="en-US" dirty="0"/>
              <a:t>”  </a:t>
            </a:r>
          </a:p>
          <a:p>
            <a:r>
              <a:rPr lang="en-US" dirty="0"/>
              <a:t>--- Tom Mitchell, 1997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0890" y="4107599"/>
            <a:ext cx="7001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/>
              <a:t>Machine learning is a field of computer science that aims to teach computers how to learn and act without being explicitly programmed </a:t>
            </a:r>
            <a:endParaRPr lang="en-US" i="1" dirty="0"/>
          </a:p>
          <a:p>
            <a:r>
              <a:rPr lang="en-US" i="1" dirty="0"/>
              <a:t>--- </a:t>
            </a:r>
            <a:r>
              <a:rPr lang="en-US" sz="1400" dirty="0"/>
              <a:t>https://deepai.org/machine-learning-glossary-and-terms/machine-learning</a:t>
            </a:r>
          </a:p>
          <a:p>
            <a:endParaRPr lang="en-US" sz="1800" i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D3A7566-09AF-9148-94CE-287A97D2204B}"/>
              </a:ext>
            </a:extLst>
          </p:cNvPr>
          <p:cNvSpPr/>
          <p:nvPr/>
        </p:nvSpPr>
        <p:spPr>
          <a:xfrm>
            <a:off x="85981" y="5805906"/>
            <a:ext cx="885825" cy="885825"/>
          </a:xfrm>
          <a:prstGeom prst="ellipse">
            <a:avLst/>
          </a:prstGeom>
          <a:blipFill>
            <a:blip r:embed="rId4">
              <a:alphaModFix amt="9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733874" y="182880"/>
            <a:ext cx="1251837" cy="984620"/>
          </a:xfrm>
          <a:prstGeom prst="rect">
            <a:avLst/>
          </a:prstGeom>
          <a:blipFill dpi="0" rotWithShape="1">
            <a:blip r:embed="rId5">
              <a:alphaModFix amt="92000"/>
              <a:lum bright="16000" contras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CAD53-6FB2-BA73-2903-2FAD66DB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E9351-9323-98B2-700E-DBC5A3227B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en-US" dirty="0"/>
              <a:t>Let’s </a:t>
            </a:r>
            <a:r>
              <a:rPr lang="en-US" dirty="0" err="1"/>
              <a:t>Coba</a:t>
            </a:r>
            <a:endParaRPr lang="en-US" dirty="0"/>
          </a:p>
          <a:p>
            <a:pPr marL="25400" indent="0">
              <a:buNone/>
            </a:pPr>
            <a:endParaRPr lang="en-US" dirty="0"/>
          </a:p>
          <a:p>
            <a:pPr marL="25400" indent="0">
              <a:buNone/>
            </a:pPr>
            <a:r>
              <a:rPr lang="en-US" dirty="0"/>
              <a:t>Buka notebook di 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C2E0A1-F956-51D9-AC26-2055CBA1F9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30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43D631-EBEC-4EAA-B69C-EA51AED37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D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PERFORMANCE TUNING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C9DC9D5-5F0A-449B-81F4-2D3E8A9461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421F8C-82DD-4724-BB33-FE6D2B816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 bwMode="auto">
          <a:xfrm>
            <a:off x="6902117" y="1857940"/>
            <a:ext cx="4481363" cy="31421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417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08279-2A5A-CBC8-F601-C1A77C129CA4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460163" y="6218238"/>
            <a:ext cx="731837" cy="523875"/>
          </a:xfrm>
          <a:prstGeom prst="rect">
            <a:avLst/>
          </a:prstGeom>
        </p:spPr>
        <p:txBody>
          <a:bodyPr/>
          <a:lstStyle/>
          <a:p>
            <a:pPr algn="r"/>
            <a:fld id="{00000000-1234-1234-1234-123412341234}" type="slidenum">
              <a:rPr lang="id" smtClean="0"/>
              <a:pPr algn="r"/>
              <a:t>32</a:t>
            </a:fld>
            <a:endParaRPr lang="id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196B14B-9AB5-0BE6-6E85-0CE70A94E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165" y="-45946"/>
            <a:ext cx="4450356" cy="467316"/>
          </a:xfrm>
        </p:spPr>
        <p:txBody>
          <a:bodyPr spcFirstLastPara="1" wrap="none" lIns="0" tIns="0" rIns="0" bIns="0" anchor="ctr" anchorCtr="0">
            <a:no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Model Tuning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425C79-9CF9-331F-C83F-A898EB9E9819}"/>
              </a:ext>
            </a:extLst>
          </p:cNvPr>
          <p:cNvSpPr txBox="1"/>
          <p:nvPr/>
        </p:nvSpPr>
        <p:spPr>
          <a:xfrm>
            <a:off x="7825098" y="2405364"/>
            <a:ext cx="40009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Maximizing model’s performance but with an acceptable generalization level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3D06DA-5EB6-ABA3-3A15-7421350FC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79" y="1548837"/>
            <a:ext cx="7190382" cy="398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772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FF1D41C-94D8-5EBF-507F-45A692C96D62}"/>
              </a:ext>
            </a:extLst>
          </p:cNvPr>
          <p:cNvSpPr txBox="1">
            <a:spLocks/>
          </p:cNvSpPr>
          <p:nvPr/>
        </p:nvSpPr>
        <p:spPr>
          <a:xfrm>
            <a:off x="6229165" y="-45946"/>
            <a:ext cx="4450356" cy="46731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Arial"/>
              <a:buNone/>
              <a:defRPr sz="7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kern="0" dirty="0">
                <a:solidFill>
                  <a:schemeClr val="bg1"/>
                </a:solidFill>
              </a:rPr>
              <a:t>Model Complexity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68006B-771C-0ACD-C435-74BCB74E1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73" y="1539303"/>
            <a:ext cx="6294861" cy="412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EFD3E1-A316-550A-3C78-E7BA45E38625}"/>
              </a:ext>
            </a:extLst>
          </p:cNvPr>
          <p:cNvSpPr txBox="1"/>
          <p:nvPr/>
        </p:nvSpPr>
        <p:spPr>
          <a:xfrm>
            <a:off x="6734698" y="1695954"/>
            <a:ext cx="545730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Model complexity can be defined by: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How many parameters learned by the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How difficult for human to explain the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How well the model learned training data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42132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E8897C7-F675-0633-C056-EEDA2527BB18}"/>
              </a:ext>
            </a:extLst>
          </p:cNvPr>
          <p:cNvSpPr txBox="1">
            <a:spLocks/>
          </p:cNvSpPr>
          <p:nvPr/>
        </p:nvSpPr>
        <p:spPr>
          <a:xfrm>
            <a:off x="6229165" y="-45946"/>
            <a:ext cx="4450356" cy="46731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Arial"/>
              <a:buNone/>
              <a:defRPr sz="7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kern="0" dirty="0">
                <a:solidFill>
                  <a:schemeClr val="bg1"/>
                </a:solidFill>
              </a:rPr>
              <a:t>Bias Variance Trade-off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B1B7E7-EA68-4512-0A8D-7D563882FABF}"/>
              </a:ext>
            </a:extLst>
          </p:cNvPr>
          <p:cNvSpPr txBox="1"/>
          <p:nvPr/>
        </p:nvSpPr>
        <p:spPr>
          <a:xfrm>
            <a:off x="6797234" y="2657318"/>
            <a:ext cx="5483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v-SE" b="1" i="0" dirty="0">
                <a:solidFill>
                  <a:srgbClr val="000000"/>
                </a:solidFill>
                <a:effectLst/>
                <a:latin typeface="Helvetica Neue"/>
              </a:rPr>
              <a:t>Bias</a:t>
            </a:r>
            <a:r>
              <a:rPr lang="sv-SE" b="0" i="0" dirty="0">
                <a:solidFill>
                  <a:srgbClr val="000000"/>
                </a:solidFill>
                <a:effectLst/>
                <a:latin typeface="Helvetica Neue"/>
              </a:rPr>
              <a:t> is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difference between the average predicted results of our model and the actual value.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B996E4-C966-2DD0-4431-B806DBC0CA03}"/>
              </a:ext>
            </a:extLst>
          </p:cNvPr>
          <p:cNvSpPr txBox="1"/>
          <p:nvPr/>
        </p:nvSpPr>
        <p:spPr>
          <a:xfrm>
            <a:off x="6797234" y="3869765"/>
            <a:ext cx="54835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  <a:t>Variance </a:t>
            </a:r>
            <a:r>
              <a:rPr lang="en-US" i="0" dirty="0">
                <a:solidFill>
                  <a:srgbClr val="000000"/>
                </a:solidFill>
                <a:effectLst/>
                <a:latin typeface="Helvetica Neue"/>
              </a:rPr>
              <a:t>is the variability of our model's prediction of the data points that show the distribution of the data.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7C05D89-C54E-37F1-06D7-F83DC7A9A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4" y="1660847"/>
            <a:ext cx="6662610" cy="4276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344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BD40ACC-FF06-DCE9-4FAB-7247DB40B43A}"/>
              </a:ext>
            </a:extLst>
          </p:cNvPr>
          <p:cNvSpPr txBox="1">
            <a:spLocks/>
          </p:cNvSpPr>
          <p:nvPr/>
        </p:nvSpPr>
        <p:spPr>
          <a:xfrm>
            <a:off x="6229165" y="-45946"/>
            <a:ext cx="4450356" cy="467316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Arial"/>
              <a:buNone/>
              <a:defRPr sz="7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2800" kern="0" dirty="0">
                <a:solidFill>
                  <a:schemeClr val="bg1"/>
                </a:solidFill>
              </a:rPr>
              <a:t>How to Tune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E21E5DC-9E45-3449-71C1-7E065BE443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1449067"/>
              </p:ext>
            </p:extLst>
          </p:nvPr>
        </p:nvGraphicFramePr>
        <p:xfrm>
          <a:off x="879676" y="601884"/>
          <a:ext cx="10903352" cy="6088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968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782787-F45E-CDF6-C534-95469AC97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FA4E1-83E3-4AC5-38DC-324967017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Algorithm Alternatives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B14AFC-D08F-AF09-B863-6D32CF41412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19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>
                <a:solidFill>
                  <a:srgbClr val="040404"/>
                </a:solidFill>
              </a:rPr>
              <a:t>Ministry of Finance Data Analytics Community</a:t>
            </a:r>
            <a:endParaRPr>
              <a:solidFill>
                <a:srgbClr val="040404"/>
              </a:solidFill>
            </a:endParaRPr>
          </a:p>
        </p:txBody>
      </p:sp>
      <p:sp>
        <p:nvSpPr>
          <p:cNvPr id="40" name="Google Shape;130;p4"/>
          <p:cNvSpPr txBox="1">
            <a:spLocks noGrp="1"/>
          </p:cNvSpPr>
          <p:nvPr>
            <p:ph type="title"/>
          </p:nvPr>
        </p:nvSpPr>
        <p:spPr>
          <a:xfrm>
            <a:off x="361677" y="300195"/>
            <a:ext cx="11567160" cy="120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600"/>
            </a:pPr>
            <a:r>
              <a:rPr lang="en-US" sz="3600" dirty="0"/>
              <a:t>SUPERVISED LEARNING ALGORITHMS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875" y="1543770"/>
            <a:ext cx="4955214" cy="38300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130" y="1463040"/>
            <a:ext cx="599283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K Nearest Neighbor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Naïve Bayes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Support Vector Machine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Logistic Regression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Decision Tree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Bagging : Random Forest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Boosting : </a:t>
            </a:r>
            <a:r>
              <a:rPr lang="en-US" sz="2000" dirty="0" err="1"/>
              <a:t>AdaBoost</a:t>
            </a:r>
            <a:r>
              <a:rPr lang="en-US" sz="2000" dirty="0"/>
              <a:t>, </a:t>
            </a:r>
            <a:r>
              <a:rPr lang="en-US" sz="2000" dirty="0" err="1"/>
              <a:t>XGBoost</a:t>
            </a:r>
            <a:r>
              <a:rPr lang="en-US" sz="2000" dirty="0"/>
              <a:t>, LGBM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Stacking: Voting, Stacking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Linear Model Family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Artificial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6404277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NEIGHBOR (K-NN)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420" y="1825625"/>
            <a:ext cx="11567160" cy="1255200"/>
          </a:xfrm>
        </p:spPr>
        <p:txBody>
          <a:bodyPr>
            <a:normAutofit/>
          </a:bodyPr>
          <a:lstStyle/>
          <a:p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(</a:t>
            </a:r>
            <a:r>
              <a:rPr lang="en-US" dirty="0" err="1"/>
              <a:t>Eucleadean</a:t>
            </a:r>
            <a:r>
              <a:rPr lang="en-US" dirty="0"/>
              <a:t> distance)</a:t>
            </a:r>
          </a:p>
          <a:p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sejumlah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</a:t>
            </a:r>
            <a:r>
              <a:rPr lang="en-US" dirty="0" err="1"/>
              <a:t>terdekat</a:t>
            </a:r>
            <a:r>
              <a:rPr lang="en-US" dirty="0"/>
              <a:t> (k)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penentu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 descr="1_fVWC_7t3XDbczB4_xwP8M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852" y="3241358"/>
            <a:ext cx="3497873" cy="28832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A067DE-FAAF-3F48-28F0-8D8FE77E2B19}"/>
              </a:ext>
            </a:extLst>
          </p:cNvPr>
          <p:cNvSpPr txBox="1"/>
          <p:nvPr/>
        </p:nvSpPr>
        <p:spPr>
          <a:xfrm>
            <a:off x="7652657" y="5943600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: class mode of </a:t>
            </a:r>
            <a:r>
              <a:rPr lang="en-US" dirty="0" err="1"/>
              <a:t>neighbours</a:t>
            </a:r>
            <a:endParaRPr lang="en-US" dirty="0"/>
          </a:p>
          <a:p>
            <a:r>
              <a:rPr lang="en-US" dirty="0"/>
              <a:t>Regression : mean of </a:t>
            </a:r>
            <a:r>
              <a:rPr lang="en-US" dirty="0" err="1"/>
              <a:t>neighbour’s</a:t>
            </a:r>
            <a:r>
              <a:rPr lang="en-US" dirty="0"/>
              <a:t> values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420" y="1825625"/>
            <a:ext cx="11567160" cy="1255200"/>
          </a:xfrm>
        </p:spPr>
        <p:txBody>
          <a:bodyPr>
            <a:normAutofit/>
          </a:bodyPr>
          <a:lstStyle/>
          <a:p>
            <a:r>
              <a:rPr lang="en-US" dirty="0"/>
              <a:t>Classification </a:t>
            </a:r>
            <a:r>
              <a:rPr lang="en-US" dirty="0" err="1"/>
              <a:t>berdasarkan</a:t>
            </a:r>
            <a:r>
              <a:rPr lang="en-US" dirty="0"/>
              <a:t> conditional probability, </a:t>
            </a:r>
            <a:r>
              <a:rPr lang="en-US" dirty="0" err="1"/>
              <a:t>Bayes</a:t>
            </a:r>
            <a:r>
              <a:rPr lang="en-US" dirty="0"/>
              <a:t> Theorem</a:t>
            </a:r>
          </a:p>
          <a:p>
            <a:r>
              <a:rPr lang="en-US" dirty="0" err="1"/>
              <a:t>Asumsi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i="1" dirty="0"/>
              <a:t>predictor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saling</a:t>
            </a:r>
            <a:r>
              <a:rPr lang="en-US" dirty="0"/>
              <a:t> </a:t>
            </a:r>
            <a:r>
              <a:rPr lang="en-US" dirty="0" err="1"/>
              <a:t>terkait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Bayes_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467" y="3303052"/>
            <a:ext cx="4487594" cy="25663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42671" y="3460652"/>
            <a:ext cx="61053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c = </a:t>
            </a:r>
            <a:r>
              <a:rPr lang="en-US" dirty="0" err="1"/>
              <a:t>Kelas</a:t>
            </a:r>
            <a:r>
              <a:rPr lang="en-US" dirty="0"/>
              <a:t>/ </a:t>
            </a:r>
            <a:r>
              <a:rPr lang="en-US" dirty="0" err="1"/>
              <a:t>kategori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target </a:t>
            </a:r>
            <a:r>
              <a:rPr lang="en-US" dirty="0" err="1"/>
              <a:t>prediksi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X = Data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diprediksi</a:t>
            </a:r>
            <a:r>
              <a:rPr lang="en-US" dirty="0"/>
              <a:t> </a:t>
            </a:r>
            <a:r>
              <a:rPr lang="en-US" dirty="0" err="1"/>
              <a:t>kelasnya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 x1, x2, x3, …. </a:t>
            </a:r>
            <a:r>
              <a:rPr lang="en-US" dirty="0" err="1"/>
              <a:t>xn</a:t>
            </a:r>
            <a:r>
              <a:rPr lang="en-US" dirty="0"/>
              <a:t> = Feature </a:t>
            </a:r>
            <a:r>
              <a:rPr lang="en-US" dirty="0" err="1"/>
              <a:t>dari</a:t>
            </a:r>
            <a:r>
              <a:rPr lang="en-US" dirty="0"/>
              <a:t> data X yang </a:t>
            </a:r>
            <a:r>
              <a:rPr lang="en-US" dirty="0" err="1"/>
              <a:t>diprediksi</a:t>
            </a:r>
            <a:r>
              <a:rPr lang="en-US" dirty="0"/>
              <a:t> </a:t>
            </a:r>
            <a:r>
              <a:rPr lang="en-US" dirty="0" err="1"/>
              <a:t>kelasnya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C2604C-B501-C9C9-1532-0FF01526AEEF}"/>
              </a:ext>
            </a:extLst>
          </p:cNvPr>
          <p:cNvSpPr txBox="1"/>
          <p:nvPr/>
        </p:nvSpPr>
        <p:spPr>
          <a:xfrm>
            <a:off x="9231085" y="613989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Only Classification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5FF5EC0A-6115-41BC-ACF7-EB77BBCFFA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6353860"/>
              </p:ext>
            </p:extLst>
          </p:nvPr>
        </p:nvGraphicFramePr>
        <p:xfrm>
          <a:off x="762000" y="1408386"/>
          <a:ext cx="10668000" cy="3415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0C540DBC-7487-4DC5-A72E-C39839330C7B}"/>
              </a:ext>
            </a:extLst>
          </p:cNvPr>
          <p:cNvGrpSpPr/>
          <p:nvPr/>
        </p:nvGrpSpPr>
        <p:grpSpPr>
          <a:xfrm>
            <a:off x="762000" y="4858750"/>
            <a:ext cx="10741572" cy="1705063"/>
            <a:chOff x="762000" y="5042579"/>
            <a:chExt cx="10741572" cy="1705063"/>
          </a:xfrm>
        </p:grpSpPr>
        <p:sp>
          <p:nvSpPr>
            <p:cNvPr id="9" name="Rectangle: Rounded Corners 6">
              <a:extLst>
                <a:ext uri="{FF2B5EF4-FFF2-40B4-BE49-F238E27FC236}">
                  <a16:creationId xmlns:a16="http://schemas.microsoft.com/office/drawing/2014/main" id="{BD208B9C-868D-45A5-8AA6-514B375C176F}"/>
                </a:ext>
              </a:extLst>
            </p:cNvPr>
            <p:cNvSpPr/>
            <p:nvPr/>
          </p:nvSpPr>
          <p:spPr>
            <a:xfrm>
              <a:off x="762000" y="5589022"/>
              <a:ext cx="2906110" cy="11586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sz="1800" b="0" i="0" u="none" dirty="0" err="1"/>
                <a:t>Prediksi</a:t>
              </a:r>
              <a:r>
                <a:rPr lang="en-AU" sz="1800" b="0" i="0" u="none" dirty="0"/>
                <a:t> </a:t>
              </a:r>
              <a:r>
                <a:rPr lang="en-AU" sz="1800" b="0" i="0" u="none" dirty="0" err="1"/>
                <a:t>cuaca</a:t>
              </a:r>
              <a:endParaRPr lang="en-AU" sz="1800" dirty="0"/>
            </a:p>
          </p:txBody>
        </p:sp>
        <p:sp>
          <p:nvSpPr>
            <p:cNvPr id="10" name="Rectangle: Rounded Corners 7">
              <a:extLst>
                <a:ext uri="{FF2B5EF4-FFF2-40B4-BE49-F238E27FC236}">
                  <a16:creationId xmlns:a16="http://schemas.microsoft.com/office/drawing/2014/main" id="{C4814E44-0296-4445-944F-CC9901580062}"/>
                </a:ext>
              </a:extLst>
            </p:cNvPr>
            <p:cNvSpPr/>
            <p:nvPr/>
          </p:nvSpPr>
          <p:spPr>
            <a:xfrm>
              <a:off x="8597462" y="5589022"/>
              <a:ext cx="2906110" cy="11586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AU" sz="1800" b="0" i="0" u="none" dirty="0" err="1"/>
                <a:t>persentase</a:t>
              </a:r>
              <a:r>
                <a:rPr lang="en-AU" sz="1800" b="0" i="0" u="none" dirty="0"/>
                <a:t> </a:t>
              </a:r>
              <a:r>
                <a:rPr lang="en-AU" sz="1800" b="0" i="0" u="none" dirty="0" err="1"/>
                <a:t>kondisi</a:t>
              </a:r>
              <a:r>
                <a:rPr lang="en-AU" sz="1800" b="0" i="0" u="none" dirty="0"/>
                <a:t> </a:t>
              </a:r>
              <a:r>
                <a:rPr lang="en-AU" sz="1800" b="0" i="0" u="none" dirty="0" err="1"/>
                <a:t>cuaca</a:t>
              </a:r>
              <a:r>
                <a:rPr lang="en-AU" sz="1800" b="0" i="0" u="none" dirty="0"/>
                <a:t> yang </a:t>
              </a:r>
              <a:r>
                <a:rPr lang="en-AU" sz="1800" b="0" i="0" u="none" dirty="0" err="1"/>
                <a:t>diprediksi</a:t>
              </a:r>
              <a:r>
                <a:rPr lang="en-AU" sz="1800" b="0" i="0" u="none" dirty="0"/>
                <a:t> </a:t>
              </a:r>
              <a:r>
                <a:rPr lang="en-AU" sz="1800" b="0" i="0" u="none" dirty="0" err="1"/>
                <a:t>dengan</a:t>
              </a:r>
              <a:r>
                <a:rPr lang="en-AU" sz="1800" b="0" i="0" u="none" dirty="0"/>
                <a:t> </a:t>
              </a:r>
              <a:r>
                <a:rPr lang="en-AU" sz="1800" b="0" i="0" u="none" dirty="0" err="1"/>
                <a:t>tepat</a:t>
              </a:r>
              <a:r>
                <a:rPr lang="en-AU" sz="1800" b="0" i="0" u="none" dirty="0"/>
                <a:t> (</a:t>
              </a:r>
              <a:r>
                <a:rPr lang="en-AU" sz="1800" b="0" i="0" u="none" dirty="0" err="1"/>
                <a:t>akurasi</a:t>
              </a:r>
              <a:r>
                <a:rPr lang="en-AU" sz="1800" b="0" i="0" u="none" dirty="0"/>
                <a:t>)</a:t>
              </a:r>
              <a:endParaRPr lang="en-AU" sz="1800" dirty="0"/>
            </a:p>
          </p:txBody>
        </p:sp>
        <p:sp>
          <p:nvSpPr>
            <p:cNvPr id="11" name="Rectangle: Rounded Corners 8">
              <a:extLst>
                <a:ext uri="{FF2B5EF4-FFF2-40B4-BE49-F238E27FC236}">
                  <a16:creationId xmlns:a16="http://schemas.microsoft.com/office/drawing/2014/main" id="{BFF7BE2C-E0DE-4EF5-85D2-191958D9BD55}"/>
                </a:ext>
              </a:extLst>
            </p:cNvPr>
            <p:cNvSpPr/>
            <p:nvPr/>
          </p:nvSpPr>
          <p:spPr>
            <a:xfrm>
              <a:off x="4219303" y="5589022"/>
              <a:ext cx="3931919" cy="11586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sv-SE" sz="1600" b="0" i="0" u="none" dirty="0"/>
                <a:t>data riwayat indikator kecepatan angin, kelembaban udara, suhu, pembentukan awan, tingkat curah hujan pada lokasi tertentu</a:t>
              </a:r>
              <a:endParaRPr lang="en-AU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7283AD-FD87-42FB-9D36-6F608924270D}"/>
                </a:ext>
              </a:extLst>
            </p:cNvPr>
            <p:cNvSpPr txBox="1"/>
            <p:nvPr/>
          </p:nvSpPr>
          <p:spPr>
            <a:xfrm>
              <a:off x="3118654" y="5042579"/>
              <a:ext cx="61109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Machine learning </a:t>
              </a:r>
              <a:r>
                <a:rPr lang="en-US" sz="2400" dirty="0" err="1"/>
                <a:t>untuk</a:t>
              </a:r>
              <a:r>
                <a:rPr lang="en-US" sz="2400" dirty="0"/>
                <a:t> </a:t>
              </a:r>
              <a:r>
                <a:rPr lang="en-US" sz="2400" dirty="0" err="1"/>
                <a:t>memprediksi</a:t>
              </a:r>
              <a:r>
                <a:rPr lang="en-US" sz="2400" dirty="0"/>
                <a:t> </a:t>
              </a:r>
              <a:r>
                <a:rPr lang="en-US" sz="2400" dirty="0" err="1"/>
                <a:t>cuaca</a:t>
              </a:r>
              <a:endParaRPr lang="en-AU" sz="2400" dirty="0"/>
            </a:p>
          </p:txBody>
        </p:sp>
      </p:grpSp>
      <p:sp>
        <p:nvSpPr>
          <p:cNvPr id="15" name="Google Shape;130;p4"/>
          <p:cNvSpPr txBox="1">
            <a:spLocks noGrp="1"/>
          </p:cNvSpPr>
          <p:nvPr>
            <p:ph type="title"/>
          </p:nvPr>
        </p:nvSpPr>
        <p:spPr>
          <a:xfrm>
            <a:off x="349206" y="330779"/>
            <a:ext cx="11567160" cy="120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600"/>
            </a:pPr>
            <a:r>
              <a:rPr lang="en-US" sz="3600" dirty="0"/>
              <a:t>KEY POINTS OF MACHINE LEARNING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3A7566-09AF-9148-94CE-287A97D2204B}"/>
              </a:ext>
            </a:extLst>
          </p:cNvPr>
          <p:cNvSpPr/>
          <p:nvPr/>
        </p:nvSpPr>
        <p:spPr>
          <a:xfrm>
            <a:off x="85981" y="5805906"/>
            <a:ext cx="885825" cy="885825"/>
          </a:xfrm>
          <a:prstGeom prst="ellipse">
            <a:avLst/>
          </a:prstGeom>
          <a:blipFill>
            <a:blip r:embed="rId8">
              <a:alphaModFix amt="9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733874" y="182880"/>
            <a:ext cx="1251837" cy="984620"/>
          </a:xfrm>
          <a:prstGeom prst="rect">
            <a:avLst/>
          </a:prstGeom>
          <a:blipFill dpi="0" rotWithShape="1">
            <a:blip r:embed="rId9">
              <a:alphaModFix amt="92000"/>
              <a:lum bright="16000" contras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010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NAÏVE BAYESIAN </a:t>
            </a:r>
            <a:r>
              <a:rPr lang="en-US" dirty="0"/>
              <a:t>ALGORITHMS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64779" y="1482018"/>
            <a:ext cx="5875753" cy="2527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579" y="4086152"/>
            <a:ext cx="7896225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5358" y="5479733"/>
            <a:ext cx="799147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8947051" y="4754880"/>
            <a:ext cx="29964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P(PG=Y|i8) &gt; P(PN=Y|i8) </a:t>
            </a:r>
          </a:p>
          <a:p>
            <a:r>
              <a:rPr lang="en-US" dirty="0" err="1"/>
              <a:t>Sehinga</a:t>
            </a:r>
            <a:r>
              <a:rPr lang="en-US" dirty="0"/>
              <a:t> </a:t>
            </a:r>
            <a:r>
              <a:rPr lang="en-US" dirty="0" err="1"/>
              <a:t>kemungkinan</a:t>
            </a:r>
            <a:r>
              <a:rPr lang="en-US" dirty="0"/>
              <a:t> Play Golf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kondisi</a:t>
            </a:r>
            <a:r>
              <a:rPr lang="en-US" dirty="0"/>
              <a:t> i8 </a:t>
            </a:r>
            <a:r>
              <a:rPr lang="en-US" dirty="0" err="1"/>
              <a:t>adalah</a:t>
            </a:r>
            <a:r>
              <a:rPr lang="en-US" dirty="0"/>
              <a:t> NO</a:t>
            </a:r>
          </a:p>
        </p:txBody>
      </p:sp>
      <p:sp>
        <p:nvSpPr>
          <p:cNvPr id="11" name="Right Brace 10"/>
          <p:cNvSpPr/>
          <p:nvPr/>
        </p:nvSpPr>
        <p:spPr>
          <a:xfrm>
            <a:off x="8454683" y="4431323"/>
            <a:ext cx="422031" cy="14911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420" y="1411801"/>
            <a:ext cx="5202115" cy="1255200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hyperplane</a:t>
            </a:r>
            <a:r>
              <a:rPr lang="en-US" dirty="0"/>
              <a:t> yang optimal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membagi</a:t>
            </a:r>
            <a:r>
              <a:rPr lang="en-US" dirty="0"/>
              <a:t> data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2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kelas</a:t>
            </a:r>
            <a:endParaRPr lang="en-US" dirty="0"/>
          </a:p>
          <a:p>
            <a:r>
              <a:rPr lang="en-US" dirty="0"/>
              <a:t>Hyperplane </a:t>
            </a:r>
            <a:r>
              <a:rPr lang="en-US" dirty="0" err="1"/>
              <a:t>dapat</a:t>
            </a:r>
            <a:r>
              <a:rPr lang="en-US" dirty="0"/>
              <a:t> linear </a:t>
            </a:r>
            <a:r>
              <a:rPr lang="en-US" dirty="0" err="1"/>
              <a:t>maupun</a:t>
            </a:r>
            <a:r>
              <a:rPr lang="en-US" dirty="0"/>
              <a:t> non linear</a:t>
            </a:r>
          </a:p>
          <a:p>
            <a:r>
              <a:rPr lang="en-US" dirty="0"/>
              <a:t>Kernel Trick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26F8D-5536-90FF-856B-447FF88D64D0}"/>
              </a:ext>
            </a:extLst>
          </p:cNvPr>
          <p:cNvSpPr txBox="1"/>
          <p:nvPr/>
        </p:nvSpPr>
        <p:spPr>
          <a:xfrm>
            <a:off x="8969828" y="6074228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: SVC</a:t>
            </a:r>
          </a:p>
          <a:p>
            <a:r>
              <a:rPr lang="en-US" dirty="0"/>
              <a:t>Regression : SVR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8DAC25-EC23-7BEE-CF47-36E92A806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13"/>
          <a:stretch/>
        </p:blipFill>
        <p:spPr bwMode="auto">
          <a:xfrm>
            <a:off x="1646462" y="2667001"/>
            <a:ext cx="9161537" cy="3276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DECISSION TREE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420" y="1825625"/>
            <a:ext cx="11567160" cy="1255200"/>
          </a:xfrm>
        </p:spPr>
        <p:txBody>
          <a:bodyPr>
            <a:normAutofit/>
          </a:bodyPr>
          <a:lstStyle/>
          <a:p>
            <a:r>
              <a:rPr lang="en-US" dirty="0"/>
              <a:t>Classification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alur</a:t>
            </a:r>
            <a:r>
              <a:rPr lang="en-US" dirty="0"/>
              <a:t> </a:t>
            </a:r>
            <a:r>
              <a:rPr lang="en-US" dirty="0" err="1"/>
              <a:t>berupa</a:t>
            </a:r>
            <a:r>
              <a:rPr lang="en-US" dirty="0"/>
              <a:t> </a:t>
            </a:r>
            <a:r>
              <a:rPr lang="en-US" dirty="0" err="1"/>
              <a:t>pohon</a:t>
            </a:r>
            <a:r>
              <a:rPr lang="en-US" dirty="0"/>
              <a:t> </a:t>
            </a:r>
            <a:r>
              <a:rPr lang="en-US" dirty="0" err="1"/>
              <a:t>keputusan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1_bcLAJfWN2GpVQNTVOCrrv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90" y="2611388"/>
            <a:ext cx="6553200" cy="3267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58929" y="2700997"/>
            <a:ext cx="38545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Menentukan</a:t>
            </a:r>
            <a:r>
              <a:rPr lang="en-US" sz="1800" dirty="0"/>
              <a:t> root node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Menghitung</a:t>
            </a:r>
            <a:r>
              <a:rPr lang="en-US" sz="1800" dirty="0"/>
              <a:t> Entropy </a:t>
            </a:r>
            <a:r>
              <a:rPr lang="en-US" sz="1800" dirty="0" err="1"/>
              <a:t>dan</a:t>
            </a:r>
            <a:r>
              <a:rPr lang="en-US" sz="1800" dirty="0"/>
              <a:t> Information Gain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iterasi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 err="1"/>
              <a:t>Memilih</a:t>
            </a:r>
            <a:r>
              <a:rPr lang="en-US" sz="1800" dirty="0"/>
              <a:t> </a:t>
            </a:r>
            <a:r>
              <a:rPr lang="en-US" sz="1800" dirty="0" err="1"/>
              <a:t>atribut</a:t>
            </a:r>
            <a:r>
              <a:rPr lang="en-US" sz="1800" dirty="0"/>
              <a:t> </a:t>
            </a:r>
            <a:r>
              <a:rPr lang="en-US" sz="1800" dirty="0" err="1"/>
              <a:t>dengan</a:t>
            </a:r>
            <a:r>
              <a:rPr lang="en-US" sz="1800" dirty="0"/>
              <a:t> Entropy paling </a:t>
            </a:r>
            <a:r>
              <a:rPr lang="en-US" sz="1800" dirty="0" err="1"/>
              <a:t>rendah</a:t>
            </a:r>
            <a:r>
              <a:rPr lang="en-US" sz="1800" dirty="0"/>
              <a:t> </a:t>
            </a:r>
            <a:r>
              <a:rPr lang="en-US" sz="1800" dirty="0" err="1"/>
              <a:t>dan</a:t>
            </a:r>
            <a:r>
              <a:rPr lang="en-US" sz="1800" dirty="0"/>
              <a:t> Information Gain paling </a:t>
            </a:r>
            <a:r>
              <a:rPr lang="en-US" sz="1800" dirty="0" err="1"/>
              <a:t>tinggi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CA3A08-7B23-B49A-6CD9-98442B0A1DDA}"/>
              </a:ext>
            </a:extLst>
          </p:cNvPr>
          <p:cNvSpPr txBox="1"/>
          <p:nvPr/>
        </p:nvSpPr>
        <p:spPr>
          <a:xfrm>
            <a:off x="7273080" y="6107504"/>
            <a:ext cx="486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: class mode of predicted nodes</a:t>
            </a:r>
          </a:p>
          <a:p>
            <a:r>
              <a:rPr lang="en-US" dirty="0"/>
              <a:t>Regression : mean of predicted nodes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- BAGGING</a:t>
            </a:r>
          </a:p>
        </p:txBody>
      </p:sp>
      <p:pic>
        <p:nvPicPr>
          <p:cNvPr id="5" name="Picture 4" descr="1_-Bagg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62" y="1758388"/>
            <a:ext cx="10001250" cy="3971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65B755-70C3-A04F-B67F-B5887F061E3C}"/>
              </a:ext>
            </a:extLst>
          </p:cNvPr>
          <p:cNvSpPr txBox="1"/>
          <p:nvPr/>
        </p:nvSpPr>
        <p:spPr>
          <a:xfrm>
            <a:off x="7664965" y="6186061"/>
            <a:ext cx="405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: </a:t>
            </a:r>
            <a:r>
              <a:rPr lang="en-US" dirty="0" err="1"/>
              <a:t>RandomForest</a:t>
            </a:r>
            <a:r>
              <a:rPr lang="en-US" dirty="0"/>
              <a:t> (mode)</a:t>
            </a:r>
          </a:p>
          <a:p>
            <a:r>
              <a:rPr lang="en-US" dirty="0"/>
              <a:t>Regression : </a:t>
            </a:r>
            <a:r>
              <a:rPr lang="en-US" dirty="0" err="1"/>
              <a:t>RandomForest</a:t>
            </a:r>
            <a:r>
              <a:rPr lang="en-US" dirty="0"/>
              <a:t> (mean)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- BOOSTING</a:t>
            </a:r>
          </a:p>
        </p:txBody>
      </p:sp>
      <p:pic>
        <p:nvPicPr>
          <p:cNvPr id="5" name="Picture 4" descr="boost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505075"/>
            <a:ext cx="10001250" cy="1847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2AEB76-1FCC-1DB1-CDC1-0E09DE3D2E66}"/>
              </a:ext>
            </a:extLst>
          </p:cNvPr>
          <p:cNvSpPr txBox="1"/>
          <p:nvPr/>
        </p:nvSpPr>
        <p:spPr>
          <a:xfrm>
            <a:off x="7664965" y="6186061"/>
            <a:ext cx="4134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: AdaBoost, XGB (mode)</a:t>
            </a:r>
          </a:p>
          <a:p>
            <a:r>
              <a:rPr lang="en-US" dirty="0"/>
              <a:t>Regression : AdaBoost, XGB (mean)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- STACKING</a:t>
            </a:r>
          </a:p>
        </p:txBody>
      </p:sp>
      <p:pic>
        <p:nvPicPr>
          <p:cNvPr id="4" name="Picture 3" descr="Stack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78" y="1433586"/>
            <a:ext cx="10001250" cy="4200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EB70B0-1629-2C32-9B8B-3265614C631A}"/>
              </a:ext>
            </a:extLst>
          </p:cNvPr>
          <p:cNvSpPr txBox="1"/>
          <p:nvPr/>
        </p:nvSpPr>
        <p:spPr>
          <a:xfrm>
            <a:off x="7664965" y="6186061"/>
            <a:ext cx="4301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: Any classification models</a:t>
            </a:r>
          </a:p>
          <a:p>
            <a:r>
              <a:rPr lang="en-US" dirty="0"/>
              <a:t>Regression : Any regression models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 Family</a:t>
            </a:r>
          </a:p>
        </p:txBody>
      </p:sp>
      <p:pic>
        <p:nvPicPr>
          <p:cNvPr id="6" name="Picture 5" descr="Neur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372" y="1838399"/>
            <a:ext cx="6513342" cy="32887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0897" y="5783981"/>
            <a:ext cx="70807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https://towardsdatascience.com/power-of-a-single-neuron-perceptron-c418ba445095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F96F95-993E-119F-156E-BE5974E0D901}"/>
              </a:ext>
            </a:extLst>
          </p:cNvPr>
          <p:cNvSpPr txBox="1"/>
          <p:nvPr/>
        </p:nvSpPr>
        <p:spPr>
          <a:xfrm>
            <a:off x="8876714" y="2166257"/>
            <a:ext cx="20569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Sigmoid</a:t>
            </a:r>
          </a:p>
          <a:p>
            <a:pPr marL="285750" indent="-285750">
              <a:buFontTx/>
              <a:buChar char="-"/>
            </a:pPr>
            <a:r>
              <a:rPr lang="en-US" dirty="0"/>
              <a:t>Tanh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Relu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Softmax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AD54A-B3D9-777D-243F-58AEEAFAE002}"/>
              </a:ext>
            </a:extLst>
          </p:cNvPr>
          <p:cNvSpPr txBox="1"/>
          <p:nvPr/>
        </p:nvSpPr>
        <p:spPr>
          <a:xfrm>
            <a:off x="7510652" y="6047785"/>
            <a:ext cx="4557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Classification : </a:t>
            </a:r>
            <a:r>
              <a:rPr lang="en-US" dirty="0" err="1"/>
              <a:t>Softmax</a:t>
            </a:r>
            <a:r>
              <a:rPr lang="en-US" dirty="0"/>
              <a:t> on output layer</a:t>
            </a:r>
          </a:p>
          <a:p>
            <a:r>
              <a:rPr lang="en-US" dirty="0"/>
              <a:t>Regression : no </a:t>
            </a:r>
            <a:r>
              <a:rPr lang="en-US" dirty="0" err="1"/>
              <a:t>actiovation</a:t>
            </a:r>
            <a:r>
              <a:rPr lang="en-US" dirty="0"/>
              <a:t> on output layer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9E5188-3E87-844D-8093-ECA070386F04}"/>
              </a:ext>
            </a:extLst>
          </p:cNvPr>
          <p:cNvSpPr txBox="1"/>
          <p:nvPr/>
        </p:nvSpPr>
        <p:spPr>
          <a:xfrm>
            <a:off x="402771" y="2264229"/>
            <a:ext cx="135165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Linear</a:t>
            </a:r>
          </a:p>
          <a:p>
            <a:pPr algn="r"/>
            <a:r>
              <a:rPr lang="en-US" dirty="0"/>
              <a:t>Logistic</a:t>
            </a:r>
          </a:p>
          <a:p>
            <a:pPr algn="r"/>
            <a:r>
              <a:rPr lang="en-US" dirty="0"/>
              <a:t>Polynomial</a:t>
            </a:r>
          </a:p>
          <a:p>
            <a:pPr algn="r"/>
            <a:r>
              <a:rPr lang="en-US" dirty="0"/>
              <a:t>SGD</a:t>
            </a:r>
          </a:p>
          <a:p>
            <a:pPr algn="r"/>
            <a:r>
              <a:rPr lang="en-US" dirty="0"/>
              <a:t>Perceptron</a:t>
            </a:r>
          </a:p>
          <a:p>
            <a:pPr algn="r"/>
            <a:r>
              <a:rPr lang="en-US" dirty="0"/>
              <a:t>Lasso |w|</a:t>
            </a:r>
          </a:p>
          <a:p>
            <a:pPr algn="r"/>
            <a:r>
              <a:rPr lang="en-US" dirty="0"/>
              <a:t>Ridge w</a:t>
            </a:r>
            <a:r>
              <a:rPr lang="en-US" baseline="30000" dirty="0"/>
              <a:t>2</a:t>
            </a:r>
          </a:p>
          <a:p>
            <a:pPr algn="r"/>
            <a:r>
              <a:rPr lang="en-US" dirty="0"/>
              <a:t>Elastic Net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</a:t>
            </a:r>
          </a:p>
        </p:txBody>
      </p:sp>
      <p:pic>
        <p:nvPicPr>
          <p:cNvPr id="5" name="Picture 4" descr="NeuralNetwor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143" y="1398783"/>
            <a:ext cx="8041444" cy="46664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92591" y="6149741"/>
            <a:ext cx="72917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https://towardsdatascience.com/power-of-a-single-neuron-perceptron-c418ba445095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870266-6409-F46D-5377-9945A66A8B1E}"/>
              </a:ext>
            </a:extLst>
          </p:cNvPr>
          <p:cNvSpPr txBox="1"/>
          <p:nvPr/>
        </p:nvSpPr>
        <p:spPr>
          <a:xfrm>
            <a:off x="-123010" y="2373085"/>
            <a:ext cx="16219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Multilayer Perceptron</a:t>
            </a:r>
            <a:br>
              <a:rPr lang="en-US" dirty="0"/>
            </a:br>
            <a:r>
              <a:rPr lang="en-US" dirty="0"/>
              <a:t>(MLP)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Neural Network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>
                <a:solidFill>
                  <a:srgbClr val="040404"/>
                </a:solidFill>
              </a:rPr>
              <a:t>Ministry of Finance Data Analytics Community</a:t>
            </a:r>
            <a:endParaRPr>
              <a:solidFill>
                <a:srgbClr val="040404"/>
              </a:solidFill>
            </a:endParaRPr>
          </a:p>
        </p:txBody>
      </p:sp>
      <p:sp>
        <p:nvSpPr>
          <p:cNvPr id="40" name="Google Shape;130;p4"/>
          <p:cNvSpPr txBox="1">
            <a:spLocks noGrp="1"/>
          </p:cNvSpPr>
          <p:nvPr>
            <p:ph type="title"/>
          </p:nvPr>
        </p:nvSpPr>
        <p:spPr>
          <a:xfrm>
            <a:off x="361677" y="300195"/>
            <a:ext cx="11567160" cy="120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600"/>
            </a:pPr>
            <a:r>
              <a:rPr lang="en-US" sz="3600" dirty="0"/>
              <a:t>CLASSIFICATION ALGORITHMS</a:t>
            </a:r>
          </a:p>
        </p:txBody>
      </p:sp>
      <p:pic>
        <p:nvPicPr>
          <p:cNvPr id="5" name="Picture 4" descr="clf_comparati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28" y="1329388"/>
            <a:ext cx="11451102" cy="37854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6098" y="5233182"/>
            <a:ext cx="814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https://scikit-learn.org/stable/auto_examples/classification/plot_classifier_comparison.html</a:t>
            </a:r>
          </a:p>
        </p:txBody>
      </p:sp>
    </p:spTree>
    <p:extLst>
      <p:ext uri="{BB962C8B-B14F-4D97-AF65-F5344CB8AC3E}">
        <p14:creationId xmlns:p14="http://schemas.microsoft.com/office/powerpoint/2010/main" val="1011853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BCAD53-6FB2-BA73-2903-2FAD66DB9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1E9351-9323-98B2-700E-DBC5A3227B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400" indent="0">
              <a:buNone/>
            </a:pPr>
            <a:r>
              <a:rPr lang="en-US" dirty="0"/>
              <a:t>Let’s </a:t>
            </a:r>
            <a:r>
              <a:rPr lang="en-US" dirty="0" err="1"/>
              <a:t>Coba</a:t>
            </a:r>
            <a:endParaRPr lang="en-US" dirty="0"/>
          </a:p>
          <a:p>
            <a:pPr marL="25400" indent="0">
              <a:buNone/>
            </a:pPr>
            <a:endParaRPr lang="en-US" dirty="0"/>
          </a:p>
          <a:p>
            <a:pPr marL="25400" indent="0">
              <a:buNone/>
            </a:pPr>
            <a:r>
              <a:rPr lang="en-US" dirty="0"/>
              <a:t>Buka notebook di google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C2E0A1-F956-51D9-AC26-2055CBA1F9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86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TRADITIONAL PROGRAMMING VS MACHINE LEARNING</a:t>
            </a:r>
          </a:p>
        </p:txBody>
      </p:sp>
      <p:pic>
        <p:nvPicPr>
          <p:cNvPr id="5" name="Picture 4" descr="Difference-between-Traditional-Programming-and-Machine-Learning-3_W64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59" y="1446628"/>
            <a:ext cx="5791200" cy="42981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4128" y="5526761"/>
            <a:ext cx="48831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Mehra</a:t>
            </a:r>
            <a:r>
              <a:rPr lang="en-US" sz="1000" dirty="0"/>
              <a:t>, </a:t>
            </a:r>
            <a:r>
              <a:rPr lang="en-US" sz="1000" dirty="0" err="1"/>
              <a:t>Sidharth</a:t>
            </a:r>
            <a:r>
              <a:rPr lang="en-US" sz="1000" dirty="0"/>
              <a:t> &amp; </a:t>
            </a:r>
            <a:r>
              <a:rPr lang="en-US" sz="1000" dirty="0" err="1"/>
              <a:t>Hasanuzzaman</a:t>
            </a:r>
            <a:r>
              <a:rPr lang="en-US" sz="1000" dirty="0"/>
              <a:t>, Mohammed. (2020). Detection of Offensive Language in Social Media Posts</a:t>
            </a:r>
          </a:p>
        </p:txBody>
      </p:sp>
      <p:pic>
        <p:nvPicPr>
          <p:cNvPr id="8" name="Picture 7" descr="A picture containing microscope, automaton&#10;&#10;Description automatically generated">
            <a:extLst>
              <a:ext uri="{FF2B5EF4-FFF2-40B4-BE49-F238E27FC236}">
                <a16:creationId xmlns:a16="http://schemas.microsoft.com/office/drawing/2014/main" id="{A7F9B6AD-54B2-4F2A-B355-0FB607ED78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672" y="3875921"/>
            <a:ext cx="1375791" cy="92425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3993" y="1862004"/>
            <a:ext cx="1251152" cy="1181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720149" y="2037807"/>
            <a:ext cx="3226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Orang</a:t>
            </a:r>
            <a:r>
              <a:rPr lang="en-US" dirty="0"/>
              <a:t>  </a:t>
            </a:r>
            <a:r>
              <a:rPr lang="en-US" dirty="0" err="1"/>
              <a:t>menulis</a:t>
            </a:r>
            <a:r>
              <a:rPr lang="en-US" dirty="0"/>
              <a:t> rule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kode</a:t>
            </a:r>
            <a:r>
              <a:rPr lang="en-US" dirty="0"/>
              <a:t> </a:t>
            </a:r>
            <a:r>
              <a:rPr lang="en-US" dirty="0" err="1"/>
              <a:t>aplikasi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85612" y="3875316"/>
            <a:ext cx="3226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(</a:t>
            </a:r>
            <a:r>
              <a:rPr lang="en-US" dirty="0" err="1"/>
              <a:t>komputer</a:t>
            </a:r>
            <a:r>
              <a:rPr lang="en-US" dirty="0"/>
              <a:t>) </a:t>
            </a:r>
            <a:r>
              <a:rPr lang="en-US" dirty="0" err="1"/>
              <a:t>dilatih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83234" y="5120640"/>
            <a:ext cx="5316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ril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 : </a:t>
            </a:r>
            <a:r>
              <a:rPr lang="en-US" dirty="0" err="1">
                <a:hlinkClick r:id="rId5"/>
              </a:rPr>
              <a:t>klik</a:t>
            </a:r>
            <a:r>
              <a:rPr lang="en-US" dirty="0">
                <a:hlinkClick r:id="rId5"/>
              </a:rPr>
              <a:t> </a:t>
            </a:r>
            <a:r>
              <a:rPr lang="en-US" dirty="0" err="1">
                <a:hlinkClick r:id="rId5"/>
              </a:rPr>
              <a:t>di</a:t>
            </a:r>
            <a:r>
              <a:rPr lang="en-US" dirty="0">
                <a:hlinkClick r:id="rId5"/>
              </a:rPr>
              <a:t> </a:t>
            </a:r>
            <a:r>
              <a:rPr lang="en-US" dirty="0" err="1">
                <a:hlinkClick r:id="rId5"/>
              </a:rPr>
              <a:t>sini</a:t>
            </a: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D3A7566-09AF-9148-94CE-287A97D2204B}"/>
              </a:ext>
            </a:extLst>
          </p:cNvPr>
          <p:cNvSpPr/>
          <p:nvPr/>
        </p:nvSpPr>
        <p:spPr>
          <a:xfrm>
            <a:off x="85981" y="5805906"/>
            <a:ext cx="885825" cy="885825"/>
          </a:xfrm>
          <a:prstGeom prst="ellipse">
            <a:avLst/>
          </a:prstGeom>
          <a:blipFill>
            <a:blip r:embed="rId6">
              <a:alphaModFix amt="9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733874" y="182880"/>
            <a:ext cx="1251837" cy="984620"/>
          </a:xfrm>
          <a:prstGeom prst="rect">
            <a:avLst/>
          </a:prstGeom>
          <a:blipFill dpi="0" rotWithShape="1">
            <a:blip r:embed="rId7">
              <a:alphaModFix amt="92000"/>
              <a:lum bright="16000" contras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"/>
          <p:cNvSpPr txBox="1">
            <a:spLocks noGrp="1"/>
          </p:cNvSpPr>
          <p:nvPr>
            <p:ph type="title"/>
          </p:nvPr>
        </p:nvSpPr>
        <p:spPr>
          <a:xfrm>
            <a:off x="312420" y="481781"/>
            <a:ext cx="11567160" cy="120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endParaRPr/>
          </a:p>
        </p:txBody>
      </p:sp>
      <p:sp>
        <p:nvSpPr>
          <p:cNvPr id="237" name="Google Shape;237;p14"/>
          <p:cNvSpPr txBox="1">
            <a:spLocks noGrp="1"/>
          </p:cNvSpPr>
          <p:nvPr>
            <p:ph type="body" idx="1"/>
          </p:nvPr>
        </p:nvSpPr>
        <p:spPr>
          <a:xfrm>
            <a:off x="312420" y="1825625"/>
            <a:ext cx="11567160" cy="455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39" name="Google Shape;239;p14"/>
          <p:cNvPicPr preferRelativeResize="0"/>
          <p:nvPr/>
        </p:nvPicPr>
        <p:blipFill rotWithShape="1">
          <a:blip r:embed="rId3">
            <a:alphaModFix/>
          </a:blip>
          <a:srcRect t="7834" b="7833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4"/>
          <p:cNvSpPr txBox="1"/>
          <p:nvPr/>
        </p:nvSpPr>
        <p:spPr>
          <a:xfrm>
            <a:off x="4032750" y="2768399"/>
            <a:ext cx="4431742" cy="13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 b="1" kern="0">
                <a:solidFill>
                  <a:srgbClr val="FFFFFF"/>
                </a:solidFill>
                <a:ea typeface="Arial"/>
                <a:cs typeface="Arial"/>
                <a:sym typeface="Arial"/>
              </a:rPr>
              <a:t>TERIMA KASIH</a:t>
            </a:r>
            <a:endParaRPr sz="5400" b="1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  <a:p>
            <a:pPr algn="ctr">
              <a:lnSpc>
                <a:spcPct val="90000"/>
              </a:lnSpc>
              <a:buClr>
                <a:srgbClr val="27395F"/>
              </a:buClr>
              <a:buSzPts val="1800"/>
              <a:buFont typeface="Arial"/>
              <a:buNone/>
            </a:pPr>
            <a:endParaRPr b="1" kern="0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67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BUT WHY MACHINE LEARNING?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B1EC1901-5830-487D-9AB8-90EA28EAF9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4479891"/>
              </p:ext>
            </p:extLst>
          </p:nvPr>
        </p:nvGraphicFramePr>
        <p:xfrm>
          <a:off x="762000" y="1467945"/>
          <a:ext cx="5817476" cy="50449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E2BCFC60-C59B-4D90-9A0E-B2CA9BFD2F94}"/>
              </a:ext>
            </a:extLst>
          </p:cNvPr>
          <p:cNvGrpSpPr/>
          <p:nvPr/>
        </p:nvGrpSpPr>
        <p:grpSpPr>
          <a:xfrm>
            <a:off x="7376025" y="1301325"/>
            <a:ext cx="4053975" cy="5337564"/>
            <a:chOff x="7449597" y="1073746"/>
            <a:chExt cx="4053975" cy="5337564"/>
          </a:xfrm>
        </p:grpSpPr>
        <p:pic>
          <p:nvPicPr>
            <p:cNvPr id="11" name="Picture 10" descr="A picture containing text, stacked, several&#10;&#10;Description automatically generated">
              <a:extLst>
                <a:ext uri="{FF2B5EF4-FFF2-40B4-BE49-F238E27FC236}">
                  <a16:creationId xmlns:a16="http://schemas.microsoft.com/office/drawing/2014/main" id="{855133DD-C26B-4F27-AE44-849CAC26E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9597" y="1473856"/>
              <a:ext cx="3796472" cy="460257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B4CF20-CFCB-4C78-87A1-99360E56CC54}"/>
                </a:ext>
              </a:extLst>
            </p:cNvPr>
            <p:cNvSpPr txBox="1"/>
            <p:nvPr/>
          </p:nvSpPr>
          <p:spPr>
            <a:xfrm>
              <a:off x="7651042" y="1073746"/>
              <a:ext cx="38525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0000"/>
                  </a:solidFill>
                  <a:latin typeface="Arial Nova Cond"/>
                </a:rPr>
                <a:t>You wouldn’t want be this guy</a:t>
              </a:r>
              <a:endParaRPr lang="en-AU" sz="2000" b="1" dirty="0">
                <a:solidFill>
                  <a:srgbClr val="000000"/>
                </a:solidFill>
                <a:latin typeface="Arial Nova Cond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160BBA-EB95-48CA-BE42-9890551081B4}"/>
                </a:ext>
              </a:extLst>
            </p:cNvPr>
            <p:cNvSpPr txBox="1"/>
            <p:nvPr/>
          </p:nvSpPr>
          <p:spPr>
            <a:xfrm>
              <a:off x="7587574" y="6041978"/>
              <a:ext cx="35205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Arial Nova Cond"/>
                </a:rPr>
                <a:t>Checking all data by eyes and hands</a:t>
              </a:r>
              <a:endParaRPr lang="en-AU" dirty="0">
                <a:solidFill>
                  <a:srgbClr val="000000"/>
                </a:solidFill>
                <a:latin typeface="Arial Nova Cond"/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8D3A7566-09AF-9148-94CE-287A97D2204B}"/>
              </a:ext>
            </a:extLst>
          </p:cNvPr>
          <p:cNvSpPr/>
          <p:nvPr/>
        </p:nvSpPr>
        <p:spPr>
          <a:xfrm>
            <a:off x="85981" y="5805906"/>
            <a:ext cx="885825" cy="885825"/>
          </a:xfrm>
          <a:prstGeom prst="ellipse">
            <a:avLst/>
          </a:prstGeom>
          <a:blipFill>
            <a:blip r:embed="rId8">
              <a:alphaModFix amt="9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733874" y="182880"/>
            <a:ext cx="1251837" cy="984620"/>
          </a:xfrm>
          <a:prstGeom prst="rect">
            <a:avLst/>
          </a:prstGeom>
          <a:blipFill dpi="0" rotWithShape="1">
            <a:blip r:embed="rId9">
              <a:alphaModFix amt="92000"/>
              <a:lum bright="16000" contras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9942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/>
              <a:t>EXERCISE –  T / E / P / NONE</a:t>
            </a:r>
            <a:endParaRPr lang="en-US" sz="36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0AD3CE-2B82-4CB9-9D40-0F779C519F90}"/>
              </a:ext>
            </a:extLst>
          </p:cNvPr>
          <p:cNvSpPr txBox="1"/>
          <p:nvPr/>
        </p:nvSpPr>
        <p:spPr>
          <a:xfrm>
            <a:off x="9532676" y="2858877"/>
            <a:ext cx="234690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err="1">
                <a:solidFill>
                  <a:srgbClr val="000000"/>
                </a:solidFill>
                <a:latin typeface="Arial Nova Cond"/>
              </a:rPr>
              <a:t>Aplikasi</a:t>
            </a:r>
            <a:r>
              <a:rPr lang="en-US" sz="2800" dirty="0">
                <a:solidFill>
                  <a:srgbClr val="000000"/>
                </a:solidFill>
                <a:latin typeface="Arial Nova Cond"/>
              </a:rPr>
              <a:t> Machine Learning di </a:t>
            </a:r>
            <a:r>
              <a:rPr lang="en-US" sz="2800" dirty="0" err="1">
                <a:solidFill>
                  <a:srgbClr val="000000"/>
                </a:solidFill>
                <a:latin typeface="Arial Nova Cond"/>
              </a:rPr>
              <a:t>restoran</a:t>
            </a:r>
            <a:r>
              <a:rPr lang="en-US" sz="2800" dirty="0">
                <a:solidFill>
                  <a:srgbClr val="000000"/>
                </a:solidFill>
                <a:latin typeface="Arial Nova Cond"/>
              </a:rPr>
              <a:t> seafood</a:t>
            </a:r>
            <a:endParaRPr lang="en-AU" sz="2800" dirty="0">
              <a:solidFill>
                <a:srgbClr val="000000"/>
              </a:solidFill>
              <a:latin typeface="Arial Nova Cond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29A5A4A-F91E-4B15-9790-A3E3B96FE909}"/>
              </a:ext>
            </a:extLst>
          </p:cNvPr>
          <p:cNvGrpSpPr/>
          <p:nvPr/>
        </p:nvGrpSpPr>
        <p:grpSpPr>
          <a:xfrm>
            <a:off x="2512186" y="1559271"/>
            <a:ext cx="6921374" cy="4998561"/>
            <a:chOff x="2543450" y="1083188"/>
            <a:chExt cx="7447182" cy="5474644"/>
          </a:xfrm>
        </p:grpSpPr>
        <p:sp>
          <p:nvSpPr>
            <p:cNvPr id="18" name="Freeform: Shape 6">
              <a:extLst>
                <a:ext uri="{FF2B5EF4-FFF2-40B4-BE49-F238E27FC236}">
                  <a16:creationId xmlns:a16="http://schemas.microsoft.com/office/drawing/2014/main" id="{C4ED64AC-E943-473C-A612-739566FFE0B3}"/>
                </a:ext>
              </a:extLst>
            </p:cNvPr>
            <p:cNvSpPr/>
            <p:nvPr/>
          </p:nvSpPr>
          <p:spPr>
            <a:xfrm rot="21600000">
              <a:off x="2543450" y="1083188"/>
              <a:ext cx="7447182" cy="883860"/>
            </a:xfrm>
            <a:custGeom>
              <a:avLst/>
              <a:gdLst>
                <a:gd name="connsiteX0" fmla="*/ 0 w 7447182"/>
                <a:gd name="connsiteY0" fmla="*/ 0 h 883858"/>
                <a:gd name="connsiteX1" fmla="*/ 7005253 w 7447182"/>
                <a:gd name="connsiteY1" fmla="*/ 0 h 883858"/>
                <a:gd name="connsiteX2" fmla="*/ 7447182 w 7447182"/>
                <a:gd name="connsiteY2" fmla="*/ 441929 h 883858"/>
                <a:gd name="connsiteX3" fmla="*/ 7005253 w 7447182"/>
                <a:gd name="connsiteY3" fmla="*/ 883858 h 883858"/>
                <a:gd name="connsiteX4" fmla="*/ 0 w 7447182"/>
                <a:gd name="connsiteY4" fmla="*/ 883858 h 883858"/>
                <a:gd name="connsiteX5" fmla="*/ 0 w 7447182"/>
                <a:gd name="connsiteY5" fmla="*/ 0 h 88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47182" h="883858">
                  <a:moveTo>
                    <a:pt x="7447182" y="883857"/>
                  </a:moveTo>
                  <a:lnTo>
                    <a:pt x="441929" y="883857"/>
                  </a:lnTo>
                  <a:lnTo>
                    <a:pt x="0" y="441929"/>
                  </a:lnTo>
                  <a:lnTo>
                    <a:pt x="441929" y="1"/>
                  </a:lnTo>
                  <a:lnTo>
                    <a:pt x="7447182" y="1"/>
                  </a:lnTo>
                  <a:lnTo>
                    <a:pt x="7447182" y="883857"/>
                  </a:lnTo>
                  <a:close/>
                </a:path>
              </a:pathLst>
            </a:custGeom>
            <a:gradFill rotWithShape="1">
              <a:gsLst>
                <a:gs pos="0">
                  <a:srgbClr val="45A9EA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rgbClr>
                </a:gs>
                <a:gs pos="50000">
                  <a:srgbClr val="45A9EA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rgbClr>
                </a:gs>
                <a:gs pos="100000">
                  <a:srgbClr val="45A9EA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spcFirstLastPara="0" vert="horz" wrap="square" lIns="610721" tIns="95251" rIns="177800" bIns="95250" numCol="1" spcCol="1270" anchor="ctr" anchorCtr="0">
              <a:noAutofit/>
            </a:bodyPr>
            <a:lstStyle/>
            <a:p>
              <a:pPr marL="0" marR="0" lvl="0" indent="0" defTabSz="1111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Jumlah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makanan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yang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dengan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benar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diklasiﬁkasikan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sebagai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seafood</a:t>
              </a:r>
            </a:p>
          </p:txBody>
        </p:sp>
        <p:sp>
          <p:nvSpPr>
            <p:cNvPr id="19" name="Freeform: Shape 8">
              <a:extLst>
                <a:ext uri="{FF2B5EF4-FFF2-40B4-BE49-F238E27FC236}">
                  <a16:creationId xmlns:a16="http://schemas.microsoft.com/office/drawing/2014/main" id="{D1913C27-B505-49E8-9932-E26BCB1493D0}"/>
                </a:ext>
              </a:extLst>
            </p:cNvPr>
            <p:cNvSpPr/>
            <p:nvPr/>
          </p:nvSpPr>
          <p:spPr>
            <a:xfrm rot="21600000">
              <a:off x="2543450" y="2230884"/>
              <a:ext cx="7447182" cy="883860"/>
            </a:xfrm>
            <a:custGeom>
              <a:avLst/>
              <a:gdLst>
                <a:gd name="connsiteX0" fmla="*/ 0 w 7447182"/>
                <a:gd name="connsiteY0" fmla="*/ 0 h 883858"/>
                <a:gd name="connsiteX1" fmla="*/ 7005253 w 7447182"/>
                <a:gd name="connsiteY1" fmla="*/ 0 h 883858"/>
                <a:gd name="connsiteX2" fmla="*/ 7447182 w 7447182"/>
                <a:gd name="connsiteY2" fmla="*/ 441929 h 883858"/>
                <a:gd name="connsiteX3" fmla="*/ 7005253 w 7447182"/>
                <a:gd name="connsiteY3" fmla="*/ 883858 h 883858"/>
                <a:gd name="connsiteX4" fmla="*/ 0 w 7447182"/>
                <a:gd name="connsiteY4" fmla="*/ 883858 h 883858"/>
                <a:gd name="connsiteX5" fmla="*/ 0 w 7447182"/>
                <a:gd name="connsiteY5" fmla="*/ 0 h 88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47182" h="883858">
                  <a:moveTo>
                    <a:pt x="7447182" y="883857"/>
                  </a:moveTo>
                  <a:lnTo>
                    <a:pt x="441929" y="883857"/>
                  </a:lnTo>
                  <a:lnTo>
                    <a:pt x="0" y="441929"/>
                  </a:lnTo>
                  <a:lnTo>
                    <a:pt x="441929" y="1"/>
                  </a:lnTo>
                  <a:lnTo>
                    <a:pt x="7447182" y="1"/>
                  </a:lnTo>
                  <a:lnTo>
                    <a:pt x="7447182" y="883857"/>
                  </a:lnTo>
                  <a:close/>
                </a:path>
              </a:pathLst>
            </a:custGeom>
            <a:gradFill rotWithShape="1">
              <a:gsLst>
                <a:gs pos="0">
                  <a:srgbClr val="45A9EA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rgbClr>
                </a:gs>
                <a:gs pos="50000">
                  <a:srgbClr val="45A9EA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rgbClr>
                </a:gs>
                <a:gs pos="100000">
                  <a:srgbClr val="45A9EA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spcFirstLastPara="0" vert="horz" wrap="square" lIns="610721" tIns="95251" rIns="177800" bIns="95251" numCol="1" spcCol="1270" anchor="ctr" anchorCtr="0">
              <a:noAutofit/>
            </a:bodyPr>
            <a:lstStyle/>
            <a:p>
              <a:pPr marL="0" marR="0" lvl="0" indent="0" defTabSz="1111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Mengubah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daftar menu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menjadi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matrix/</a:t>
              </a:r>
              <a:r>
                <a:rPr kumimoji="0" lang="en-AU" sz="2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angka</a:t>
              </a:r>
              <a:endParaRPr kumimoji="0" lang="en-AU" sz="2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 Cond"/>
              </a:endParaRPr>
            </a:p>
          </p:txBody>
        </p:sp>
        <p:sp>
          <p:nvSpPr>
            <p:cNvPr id="20" name="Freeform: Shape 10">
              <a:extLst>
                <a:ext uri="{FF2B5EF4-FFF2-40B4-BE49-F238E27FC236}">
                  <a16:creationId xmlns:a16="http://schemas.microsoft.com/office/drawing/2014/main" id="{126358F4-B7BC-40B5-BBEE-750752E57384}"/>
                </a:ext>
              </a:extLst>
            </p:cNvPr>
            <p:cNvSpPr/>
            <p:nvPr/>
          </p:nvSpPr>
          <p:spPr>
            <a:xfrm rot="21600000">
              <a:off x="2543450" y="3378580"/>
              <a:ext cx="7447182" cy="883860"/>
            </a:xfrm>
            <a:custGeom>
              <a:avLst/>
              <a:gdLst>
                <a:gd name="connsiteX0" fmla="*/ 0 w 7447182"/>
                <a:gd name="connsiteY0" fmla="*/ 0 h 883858"/>
                <a:gd name="connsiteX1" fmla="*/ 7005253 w 7447182"/>
                <a:gd name="connsiteY1" fmla="*/ 0 h 883858"/>
                <a:gd name="connsiteX2" fmla="*/ 7447182 w 7447182"/>
                <a:gd name="connsiteY2" fmla="*/ 441929 h 883858"/>
                <a:gd name="connsiteX3" fmla="*/ 7005253 w 7447182"/>
                <a:gd name="connsiteY3" fmla="*/ 883858 h 883858"/>
                <a:gd name="connsiteX4" fmla="*/ 0 w 7447182"/>
                <a:gd name="connsiteY4" fmla="*/ 883858 h 883858"/>
                <a:gd name="connsiteX5" fmla="*/ 0 w 7447182"/>
                <a:gd name="connsiteY5" fmla="*/ 0 h 88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47182" h="883858">
                  <a:moveTo>
                    <a:pt x="7447182" y="883857"/>
                  </a:moveTo>
                  <a:lnTo>
                    <a:pt x="441929" y="883857"/>
                  </a:lnTo>
                  <a:lnTo>
                    <a:pt x="0" y="441929"/>
                  </a:lnTo>
                  <a:lnTo>
                    <a:pt x="441929" y="1"/>
                  </a:lnTo>
                  <a:lnTo>
                    <a:pt x="7447182" y="1"/>
                  </a:lnTo>
                  <a:lnTo>
                    <a:pt x="7447182" y="883857"/>
                  </a:lnTo>
                  <a:close/>
                </a:path>
              </a:pathLst>
            </a:custGeom>
            <a:gradFill rotWithShape="1">
              <a:gsLst>
                <a:gs pos="0">
                  <a:srgbClr val="45A9EA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rgbClr>
                </a:gs>
                <a:gs pos="50000">
                  <a:srgbClr val="45A9EA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rgbClr>
                </a:gs>
                <a:gs pos="100000">
                  <a:srgbClr val="45A9EA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spcFirstLastPara="0" vert="horz" wrap="square" lIns="610721" tIns="95251" rIns="177800" bIns="95251" numCol="1" spcCol="1270" anchor="ctr" anchorCtr="0">
              <a:noAutofit/>
            </a:bodyPr>
            <a:lstStyle/>
            <a:p>
              <a:pPr marL="0" marR="0" lvl="0" indent="0" defTabSz="1111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Mengklasiﬁkasikan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label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makanan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sebagai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seafood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atau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bukan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seafood</a:t>
              </a:r>
            </a:p>
          </p:txBody>
        </p:sp>
        <p:sp>
          <p:nvSpPr>
            <p:cNvPr id="21" name="Freeform: Shape 12">
              <a:extLst>
                <a:ext uri="{FF2B5EF4-FFF2-40B4-BE49-F238E27FC236}">
                  <a16:creationId xmlns:a16="http://schemas.microsoft.com/office/drawing/2014/main" id="{79A0B7AE-E7A1-41F0-8D52-20241C04D37E}"/>
                </a:ext>
              </a:extLst>
            </p:cNvPr>
            <p:cNvSpPr/>
            <p:nvPr/>
          </p:nvSpPr>
          <p:spPr>
            <a:xfrm rot="21600000">
              <a:off x="2543450" y="4526278"/>
              <a:ext cx="7447182" cy="883858"/>
            </a:xfrm>
            <a:custGeom>
              <a:avLst/>
              <a:gdLst>
                <a:gd name="connsiteX0" fmla="*/ 0 w 7447182"/>
                <a:gd name="connsiteY0" fmla="*/ 0 h 883858"/>
                <a:gd name="connsiteX1" fmla="*/ 7005253 w 7447182"/>
                <a:gd name="connsiteY1" fmla="*/ 0 h 883858"/>
                <a:gd name="connsiteX2" fmla="*/ 7447182 w 7447182"/>
                <a:gd name="connsiteY2" fmla="*/ 441929 h 883858"/>
                <a:gd name="connsiteX3" fmla="*/ 7005253 w 7447182"/>
                <a:gd name="connsiteY3" fmla="*/ 883858 h 883858"/>
                <a:gd name="connsiteX4" fmla="*/ 0 w 7447182"/>
                <a:gd name="connsiteY4" fmla="*/ 883858 h 883858"/>
                <a:gd name="connsiteX5" fmla="*/ 0 w 7447182"/>
                <a:gd name="connsiteY5" fmla="*/ 0 h 88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47182" h="883858">
                  <a:moveTo>
                    <a:pt x="7447182" y="883857"/>
                  </a:moveTo>
                  <a:lnTo>
                    <a:pt x="441929" y="883857"/>
                  </a:lnTo>
                  <a:lnTo>
                    <a:pt x="0" y="441929"/>
                  </a:lnTo>
                  <a:lnTo>
                    <a:pt x="441929" y="1"/>
                  </a:lnTo>
                  <a:lnTo>
                    <a:pt x="7447182" y="1"/>
                  </a:lnTo>
                  <a:lnTo>
                    <a:pt x="7447182" y="883857"/>
                  </a:lnTo>
                  <a:close/>
                </a:path>
              </a:pathLst>
            </a:custGeom>
            <a:gradFill rotWithShape="1">
              <a:gsLst>
                <a:gs pos="0">
                  <a:srgbClr val="45A9EA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rgbClr>
                </a:gs>
                <a:gs pos="50000">
                  <a:srgbClr val="45A9EA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rgbClr>
                </a:gs>
                <a:gs pos="100000">
                  <a:srgbClr val="45A9EA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spcFirstLastPara="0" vert="horz" wrap="square" lIns="610721" tIns="95250" rIns="177800" bIns="95250" numCol="1" spcCol="1270" anchor="ctr" anchorCtr="0">
              <a:noAutofit/>
            </a:bodyPr>
            <a:lstStyle/>
            <a:p>
              <a:pPr marL="0" marR="0" lvl="0" indent="0" defTabSz="1111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2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Download daftar makanan dari internet</a:t>
              </a:r>
              <a:endParaRPr kumimoji="0" lang="en-AU" sz="2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ova Cond"/>
              </a:endParaRPr>
            </a:p>
          </p:txBody>
        </p:sp>
        <p:sp>
          <p:nvSpPr>
            <p:cNvPr id="22" name="Freeform: Shape 14">
              <a:extLst>
                <a:ext uri="{FF2B5EF4-FFF2-40B4-BE49-F238E27FC236}">
                  <a16:creationId xmlns:a16="http://schemas.microsoft.com/office/drawing/2014/main" id="{76143F31-9C19-4763-899A-2190DDC350C4}"/>
                </a:ext>
              </a:extLst>
            </p:cNvPr>
            <p:cNvSpPr/>
            <p:nvPr/>
          </p:nvSpPr>
          <p:spPr>
            <a:xfrm rot="21600000">
              <a:off x="2543450" y="5673973"/>
              <a:ext cx="7447182" cy="883859"/>
            </a:xfrm>
            <a:custGeom>
              <a:avLst/>
              <a:gdLst>
                <a:gd name="connsiteX0" fmla="*/ 0 w 7447182"/>
                <a:gd name="connsiteY0" fmla="*/ 0 h 883858"/>
                <a:gd name="connsiteX1" fmla="*/ 7005253 w 7447182"/>
                <a:gd name="connsiteY1" fmla="*/ 0 h 883858"/>
                <a:gd name="connsiteX2" fmla="*/ 7447182 w 7447182"/>
                <a:gd name="connsiteY2" fmla="*/ 441929 h 883858"/>
                <a:gd name="connsiteX3" fmla="*/ 7005253 w 7447182"/>
                <a:gd name="connsiteY3" fmla="*/ 883858 h 883858"/>
                <a:gd name="connsiteX4" fmla="*/ 0 w 7447182"/>
                <a:gd name="connsiteY4" fmla="*/ 883858 h 883858"/>
                <a:gd name="connsiteX5" fmla="*/ 0 w 7447182"/>
                <a:gd name="connsiteY5" fmla="*/ 0 h 88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47182" h="883858">
                  <a:moveTo>
                    <a:pt x="7447182" y="883857"/>
                  </a:moveTo>
                  <a:lnTo>
                    <a:pt x="441929" y="883857"/>
                  </a:lnTo>
                  <a:lnTo>
                    <a:pt x="0" y="441929"/>
                  </a:lnTo>
                  <a:lnTo>
                    <a:pt x="441929" y="1"/>
                  </a:lnTo>
                  <a:lnTo>
                    <a:pt x="7447182" y="1"/>
                  </a:lnTo>
                  <a:lnTo>
                    <a:pt x="7447182" y="883857"/>
                  </a:lnTo>
                  <a:close/>
                </a:path>
              </a:pathLst>
            </a:custGeom>
            <a:gradFill rotWithShape="1">
              <a:gsLst>
                <a:gs pos="0">
                  <a:srgbClr val="45A9EA">
                    <a:hueOff val="0"/>
                    <a:satOff val="0"/>
                    <a:lumOff val="0"/>
                    <a:alphaOff val="0"/>
                    <a:satMod val="103000"/>
                    <a:lumMod val="102000"/>
                    <a:tint val="94000"/>
                  </a:srgbClr>
                </a:gs>
                <a:gs pos="50000">
                  <a:srgbClr val="45A9EA">
                    <a:hueOff val="0"/>
                    <a:satOff val="0"/>
                    <a:lumOff val="0"/>
                    <a:alphaOff val="0"/>
                    <a:satMod val="110000"/>
                    <a:lumMod val="100000"/>
                    <a:shade val="100000"/>
                  </a:srgbClr>
                </a:gs>
                <a:gs pos="100000">
                  <a:srgbClr val="45A9EA">
                    <a:hueOff val="0"/>
                    <a:satOff val="0"/>
                    <a:lumOff val="0"/>
                    <a:alphaOff val="0"/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spcFirstLastPara="0" vert="horz" wrap="square" lIns="610721" tIns="95251" rIns="177800" bIns="95250" numCol="1" spcCol="1270" anchor="ctr" anchorCtr="0">
              <a:noAutofit/>
            </a:bodyPr>
            <a:lstStyle/>
            <a:p>
              <a:pPr marL="0" marR="0" lvl="0" indent="0" defTabSz="1111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Dataset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berisi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makanan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yang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telah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dilabeli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seafood dan </a:t>
              </a:r>
              <a:r>
                <a:rPr kumimoji="0" lang="en-AU" sz="25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bukan</a:t>
              </a:r>
              <a:r>
                <a:rPr kumimoji="0" lang="en-AU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 Nova Cond"/>
                </a:rPr>
                <a:t> seafood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0ADFA971-CD51-4252-BAEF-52A1315C0BF9}"/>
              </a:ext>
            </a:extLst>
          </p:cNvPr>
          <p:cNvSpPr/>
          <p:nvPr/>
        </p:nvSpPr>
        <p:spPr>
          <a:xfrm>
            <a:off x="2100650" y="1557680"/>
            <a:ext cx="823072" cy="808587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45A9EA"/>
            </a:solidFill>
            <a:prstDash val="solid"/>
            <a:miter lim="800000"/>
          </a:ln>
          <a:effectLst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 w="0"/>
                <a:solidFill>
                  <a:srgbClr val="45A9E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 Nova Cond"/>
              </a:rPr>
              <a:t>P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1C131A8-34BF-42DF-A531-267671C71CF5}"/>
              </a:ext>
            </a:extLst>
          </p:cNvPr>
          <p:cNvSpPr/>
          <p:nvPr/>
        </p:nvSpPr>
        <p:spPr>
          <a:xfrm>
            <a:off x="2100650" y="2607160"/>
            <a:ext cx="823072" cy="808587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45A9EA"/>
            </a:solidFill>
            <a:prstDash val="solid"/>
            <a:miter lim="800000"/>
          </a:ln>
          <a:effectLst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 w="0"/>
                <a:solidFill>
                  <a:srgbClr val="45A9E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 Nova Cond"/>
              </a:rPr>
              <a:t>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C436274-CB62-4CDA-BF37-BB127D043131}"/>
              </a:ext>
            </a:extLst>
          </p:cNvPr>
          <p:cNvSpPr/>
          <p:nvPr/>
        </p:nvSpPr>
        <p:spPr>
          <a:xfrm>
            <a:off x="2100650" y="3654257"/>
            <a:ext cx="823072" cy="808587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45A9EA"/>
            </a:solidFill>
            <a:prstDash val="solid"/>
            <a:miter lim="800000"/>
          </a:ln>
          <a:effectLst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 w="0"/>
                <a:solidFill>
                  <a:srgbClr val="45A9E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 Nova Cond"/>
              </a:rPr>
              <a:t>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5183092-0D74-4EC6-9C93-BCB793E686A7}"/>
              </a:ext>
            </a:extLst>
          </p:cNvPr>
          <p:cNvSpPr/>
          <p:nvPr/>
        </p:nvSpPr>
        <p:spPr>
          <a:xfrm>
            <a:off x="2100650" y="4701353"/>
            <a:ext cx="823072" cy="808587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45A9EA"/>
            </a:solidFill>
            <a:prstDash val="solid"/>
            <a:miter lim="800000"/>
          </a:ln>
          <a:effectLst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 w="0"/>
                <a:solidFill>
                  <a:srgbClr val="45A9E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 Nova Cond"/>
              </a:rPr>
              <a:t>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6B54563-5C18-4637-888F-42109D0107D5}"/>
              </a:ext>
            </a:extLst>
          </p:cNvPr>
          <p:cNvSpPr/>
          <p:nvPr/>
        </p:nvSpPr>
        <p:spPr>
          <a:xfrm>
            <a:off x="2100650" y="5748450"/>
            <a:ext cx="823072" cy="808587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rgbClr val="45A9EA"/>
            </a:solidFill>
            <a:prstDash val="solid"/>
            <a:miter lim="800000"/>
          </a:ln>
          <a:effectLst/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 w="0"/>
                <a:solidFill>
                  <a:srgbClr val="45A9EA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Arial Nova Cond"/>
              </a:rPr>
              <a:t>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D3A7566-09AF-9148-94CE-287A97D2204B}"/>
              </a:ext>
            </a:extLst>
          </p:cNvPr>
          <p:cNvSpPr/>
          <p:nvPr/>
        </p:nvSpPr>
        <p:spPr>
          <a:xfrm>
            <a:off x="85981" y="5805906"/>
            <a:ext cx="885825" cy="885825"/>
          </a:xfrm>
          <a:prstGeom prst="ellipse">
            <a:avLst/>
          </a:prstGeom>
          <a:blipFill>
            <a:blip r:embed="rId2">
              <a:alphaModFix amt="9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733874" y="182880"/>
            <a:ext cx="1251837" cy="984620"/>
          </a:xfrm>
          <a:prstGeom prst="rect">
            <a:avLst/>
          </a:prstGeom>
          <a:blipFill dpi="0" rotWithShape="1">
            <a:blip r:embed="rId3">
              <a:alphaModFix amt="92000"/>
              <a:lum bright="16000" contras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955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JARGONS ??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D3B951-7E05-42A4-BBAB-E914E4E51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80" y="1862379"/>
            <a:ext cx="4739640" cy="458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D3A7566-09AF-9148-94CE-287A97D2204B}"/>
              </a:ext>
            </a:extLst>
          </p:cNvPr>
          <p:cNvSpPr/>
          <p:nvPr/>
        </p:nvSpPr>
        <p:spPr>
          <a:xfrm>
            <a:off x="85981" y="5805906"/>
            <a:ext cx="885825" cy="885825"/>
          </a:xfrm>
          <a:prstGeom prst="ellipse">
            <a:avLst/>
          </a:prstGeom>
          <a:blipFill>
            <a:blip r:embed="rId3">
              <a:alphaModFix amt="9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733874" y="182880"/>
            <a:ext cx="1251837" cy="984620"/>
          </a:xfrm>
          <a:prstGeom prst="rect">
            <a:avLst/>
          </a:prstGeom>
          <a:blipFill dpi="0" rotWithShape="1">
            <a:blip r:embed="rId4">
              <a:alphaModFix amt="92000"/>
              <a:lum bright="16000" contras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03394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MACHINE LEARNING TYPES</a:t>
            </a:r>
          </a:p>
        </p:txBody>
      </p:sp>
      <p:graphicFrame>
        <p:nvGraphicFramePr>
          <p:cNvPr id="6" name="Content Placeholder 6">
            <a:extLst>
              <a:ext uri="{FF2B5EF4-FFF2-40B4-BE49-F238E27FC236}">
                <a16:creationId xmlns:a16="http://schemas.microsoft.com/office/drawing/2014/main" id="{DAC7B5BA-1591-4EC3-924C-76947012B2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3709777"/>
              </p:ext>
            </p:extLst>
          </p:nvPr>
        </p:nvGraphicFramePr>
        <p:xfrm>
          <a:off x="762000" y="1422400"/>
          <a:ext cx="10668000" cy="5041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8D3A7566-09AF-9148-94CE-287A97D2204B}"/>
              </a:ext>
            </a:extLst>
          </p:cNvPr>
          <p:cNvSpPr/>
          <p:nvPr/>
        </p:nvSpPr>
        <p:spPr>
          <a:xfrm>
            <a:off x="85981" y="5805906"/>
            <a:ext cx="885825" cy="885825"/>
          </a:xfrm>
          <a:prstGeom prst="ellipse">
            <a:avLst/>
          </a:prstGeom>
          <a:blipFill>
            <a:blip r:embed="rId7">
              <a:alphaModFix amt="92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733874" y="182880"/>
            <a:ext cx="1251837" cy="984620"/>
          </a:xfrm>
          <a:prstGeom prst="rect">
            <a:avLst/>
          </a:prstGeom>
          <a:blipFill dpi="0" rotWithShape="1">
            <a:blip r:embed="rId8">
              <a:alphaModFix amt="92000"/>
              <a:lum bright="16000" contrast="-3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00022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F-DAC">
      <a:dk1>
        <a:srgbClr val="040404"/>
      </a:dk1>
      <a:lt1>
        <a:srgbClr val="FFFFFF"/>
      </a:lt1>
      <a:dk2>
        <a:srgbClr val="434343"/>
      </a:dk2>
      <a:lt2>
        <a:srgbClr val="E7E6E6"/>
      </a:lt2>
      <a:accent1>
        <a:srgbClr val="27395F"/>
      </a:accent1>
      <a:accent2>
        <a:srgbClr val="176EB4"/>
      </a:accent2>
      <a:accent3>
        <a:srgbClr val="F7EB25"/>
      </a:accent3>
      <a:accent4>
        <a:srgbClr val="FCB813"/>
      </a:accent4>
      <a:accent5>
        <a:srgbClr val="8A1538"/>
      </a:accent5>
      <a:accent6>
        <a:srgbClr val="A84F69"/>
      </a:accent6>
      <a:hlink>
        <a:srgbClr val="176EB4"/>
      </a:hlink>
      <a:folHlink>
        <a:srgbClr val="A84F6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2221</TotalTime>
  <Words>1642</Words>
  <Application>Microsoft Office PowerPoint</Application>
  <PresentationFormat>Widescreen</PresentationFormat>
  <Paragraphs>290</Paragraphs>
  <Slides>50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Arial Nova Cond</vt:lpstr>
      <vt:lpstr>Calibri</vt:lpstr>
      <vt:lpstr>Helvetica Neue</vt:lpstr>
      <vt:lpstr>Office Theme</vt:lpstr>
      <vt:lpstr>MACHINE LEARNING</vt:lpstr>
      <vt:lpstr>BASIC MACHINE LEARNING</vt:lpstr>
      <vt:lpstr>WHAT IS MACHINE LEARNING?</vt:lpstr>
      <vt:lpstr>KEY POINTS OF MACHINE LEARNING</vt:lpstr>
      <vt:lpstr>TRADITIONAL PROGRAMMING VS MACHINE LEARNING</vt:lpstr>
      <vt:lpstr>BUT WHY MACHINE LEARNING?</vt:lpstr>
      <vt:lpstr>EXERCISE –  T / E / P / NONE</vt:lpstr>
      <vt:lpstr>JARGONS ??</vt:lpstr>
      <vt:lpstr>MACHINE LEARNING TYPES</vt:lpstr>
      <vt:lpstr>SUPERVISED LEARNING</vt:lpstr>
      <vt:lpstr>Supervised Learning</vt:lpstr>
      <vt:lpstr>Simple Math Notation on Training Step</vt:lpstr>
      <vt:lpstr>Some Supervised Learning Models</vt:lpstr>
      <vt:lpstr>PowerPoint Presentation</vt:lpstr>
      <vt:lpstr>EVALUATION</vt:lpstr>
      <vt:lpstr>Model Evaluations</vt:lpstr>
      <vt:lpstr>Step to effectively evaluate</vt:lpstr>
      <vt:lpstr>PowerPoint Presentation</vt:lpstr>
      <vt:lpstr>Classification Model Evaluations</vt:lpstr>
      <vt:lpstr>Classification Model Evaluations</vt:lpstr>
      <vt:lpstr>Classification Model Evaluations</vt:lpstr>
      <vt:lpstr>Regression Model Evaluations</vt:lpstr>
      <vt:lpstr>Regression Model Evaluations</vt:lpstr>
      <vt:lpstr>PowerPoint Presentation</vt:lpstr>
      <vt:lpstr>Model Evaluations</vt:lpstr>
      <vt:lpstr>Evaluation Method</vt:lpstr>
      <vt:lpstr>Hold Out Method (Splitting)</vt:lpstr>
      <vt:lpstr>Bootstrapping Cross Validation</vt:lpstr>
      <vt:lpstr>K-Fold Cross Validation</vt:lpstr>
      <vt:lpstr>PowerPoint Presentation</vt:lpstr>
      <vt:lpstr>PERFORMANCE TUNING</vt:lpstr>
      <vt:lpstr>Model Tuning</vt:lpstr>
      <vt:lpstr>PowerPoint Presentation</vt:lpstr>
      <vt:lpstr>PowerPoint Presentation</vt:lpstr>
      <vt:lpstr>PowerPoint Presentation</vt:lpstr>
      <vt:lpstr>PowerPoint Presentation</vt:lpstr>
      <vt:lpstr>SUPERVISED LEARNING ALGORITHMS</vt:lpstr>
      <vt:lpstr>K NEAREST NEIGHBOR (K-NN)</vt:lpstr>
      <vt:lpstr>NAÏVE BAYES ALGORITHMS</vt:lpstr>
      <vt:lpstr>NAÏVE BAYESIAN ALGORITHMS</vt:lpstr>
      <vt:lpstr>SUPPORT VECTOR MACHINE</vt:lpstr>
      <vt:lpstr>DECISSION TREE</vt:lpstr>
      <vt:lpstr>ENSEMBLE - BAGGING</vt:lpstr>
      <vt:lpstr>ENSEMBLE - BOOSTING</vt:lpstr>
      <vt:lpstr>ENSEMBLE - STACKING</vt:lpstr>
      <vt:lpstr>Linear Model Family</vt:lpstr>
      <vt:lpstr>ARTIFICIAL NEURAL NETWORK</vt:lpstr>
      <vt:lpstr>CLASSIFICATION ALGORITHMS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Ade Wahana</dc:creator>
  <cp:lastModifiedBy>Ade Satya</cp:lastModifiedBy>
  <cp:revision>81</cp:revision>
  <dcterms:created xsi:type="dcterms:W3CDTF">2021-08-18T10:54:42Z</dcterms:created>
  <dcterms:modified xsi:type="dcterms:W3CDTF">2022-06-22T05:22:21Z</dcterms:modified>
</cp:coreProperties>
</file>